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2" r:id="rId5"/>
    <p:sldId id="322" r:id="rId6"/>
    <p:sldId id="257" r:id="rId7"/>
    <p:sldId id="314" r:id="rId8"/>
    <p:sldId id="315" r:id="rId9"/>
    <p:sldId id="265" r:id="rId10"/>
    <p:sldId id="317" r:id="rId11"/>
    <p:sldId id="329" r:id="rId12"/>
    <p:sldId id="330" r:id="rId13"/>
    <p:sldId id="333" r:id="rId14"/>
    <p:sldId id="332" r:id="rId15"/>
    <p:sldId id="331" r:id="rId16"/>
    <p:sldId id="293" r:id="rId17"/>
  </p:sldIdLst>
  <p:sldSz cx="9144000" cy="5143500"/>
  <p:notesSz cx="6858000" cy="9144000"/>
  <p:embeddedFontLst>
    <p:embeddedFont>
      <p:font typeface="Caveat"/>
      <p:regular r:id="rId21"/>
    </p:embeddedFont>
    <p:embeddedFont>
      <p:font typeface="Mulish Medium"/>
      <p:regular r:id="rId22"/>
    </p:embeddedFont>
    <p:embeddedFont>
      <p:font typeface="Mulish"/>
      <p:regular r:id="rId23"/>
      <p:bold r:id="rId24"/>
      <p:italic r:id="rId25"/>
      <p:boldItalic r:id="rId26"/>
    </p:embeddedFont>
    <p:embeddedFont>
      <p:font typeface="PT Sans" panose="020B0503020203020204"/>
      <p:regular r:id="rId27"/>
    </p:embeddedFont>
    <p:embeddedFont>
      <p:font typeface="MS PGothic" panose="020B0600070205080204" charset="-128"/>
      <p:regular r:id="rId28"/>
    </p:embeddedFont>
    <p:embeddedFont>
      <p:font typeface="Nanum Gothic" panose="020D0604000000000000" charset="-127"/>
      <p:regular r:id="rId29"/>
    </p:embeddedFont>
    <p:embeddedFont>
      <p:font typeface="Dancing Script"/>
      <p:regular r:id="rId30"/>
    </p:embeddedFont>
    <p:embeddedFont>
      <p:font typeface="Delius Swash Caps" panose="0200060300000000000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99a638368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799a63836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4d051c6135_0_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4d051c6135_0_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4d051c6135_0_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4d051c6135_0_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980163984_1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980163984_1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980163984_14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980163984_14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bd6c00e730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bd6c00e730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d6fc454c64_1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d6fc454c64_1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3.png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10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6.png"/><Relationship Id="rId7" Type="http://schemas.openxmlformats.org/officeDocument/2006/relationships/image" Target="../media/image1.png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3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1" Type="http://schemas.openxmlformats.org/officeDocument/2006/relationships/image" Target="../media/image12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6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0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3.png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png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1" Type="http://schemas.openxmlformats.org/officeDocument/2006/relationships/image" Target="../media/image12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3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8.png"/><Relationship Id="rId7" Type="http://schemas.openxmlformats.org/officeDocument/2006/relationships/image" Target="../media/image5.png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3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.png"/><Relationship Id="rId7" Type="http://schemas.openxmlformats.org/officeDocument/2006/relationships/image" Target="../media/image7.png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3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3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3.png"/><Relationship Id="rId7" Type="http://schemas.openxmlformats.org/officeDocument/2006/relationships/image" Target="../media/image10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3.png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hyperlink" Target="https://bit.ly/3A1uf1Q" TargetMode="External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2" Type="http://schemas.openxmlformats.org/officeDocument/2006/relationships/image" Target="../media/image12.png"/><Relationship Id="rId11" Type="http://schemas.openxmlformats.org/officeDocument/2006/relationships/hyperlink" Target="http://bit.ly/2TtBDfr" TargetMode="External"/><Relationship Id="rId10" Type="http://schemas.openxmlformats.org/officeDocument/2006/relationships/hyperlink" Target="http://bit.ly/2TyoMsr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png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1" Type="http://schemas.openxmlformats.org/officeDocument/2006/relationships/image" Target="../media/image12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8.png"/><Relationship Id="rId7" Type="http://schemas.openxmlformats.org/officeDocument/2006/relationships/image" Target="../media/image5.png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6.png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.png"/><Relationship Id="rId7" Type="http://schemas.openxmlformats.org/officeDocument/2006/relationships/image" Target="../media/image10.png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883031">
            <a:off x="8537809" y="-97821"/>
            <a:ext cx="1191505" cy="18684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4883031">
            <a:off x="6704259" y="-714246"/>
            <a:ext cx="1191505" cy="18684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1740437">
            <a:off x="7476823" y="-587677"/>
            <a:ext cx="2140216" cy="1391292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-1364307">
            <a:off x="7802509" y="4463912"/>
            <a:ext cx="1730872" cy="994819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49879" flipH="1">
            <a:off x="8552796" y="2480373"/>
            <a:ext cx="489180" cy="10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subTitle" idx="1"/>
          </p:nvPr>
        </p:nvSpPr>
        <p:spPr>
          <a:xfrm>
            <a:off x="1251825" y="3617375"/>
            <a:ext cx="656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251825" y="2268594"/>
            <a:ext cx="65607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749882">
            <a:off x="28219" y="3114027"/>
            <a:ext cx="484387" cy="101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9530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-12" y="65495"/>
            <a:ext cx="1195625" cy="473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2"/>
          <p:cNvGrpSpPr/>
          <p:nvPr/>
        </p:nvGrpSpPr>
        <p:grpSpPr>
          <a:xfrm rot="3600031">
            <a:off x="209398" y="4413949"/>
            <a:ext cx="692268" cy="604605"/>
            <a:chOff x="4318300" y="2960450"/>
            <a:chExt cx="161050" cy="106625"/>
          </a:xfrm>
        </p:grpSpPr>
        <p:sp>
          <p:nvSpPr>
            <p:cNvPr id="22" name="Google Shape;22;p2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 rot="-1740482" flipH="1">
            <a:off x="-803473" y="-812629"/>
            <a:ext cx="2235697" cy="1453347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1" name="Google Shape;151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53" name="Google Shape;153;p1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54" name="Google Shape;154;p11"/>
          <p:cNvSpPr/>
          <p:nvPr/>
        </p:nvSpPr>
        <p:spPr>
          <a:xfrm rot="4780752">
            <a:off x="8221231" y="-39842"/>
            <a:ext cx="1587780" cy="912550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5" name="Google Shape;155;p1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1"/>
          <p:cNvGrpSpPr/>
          <p:nvPr/>
        </p:nvGrpSpPr>
        <p:grpSpPr>
          <a:xfrm rot="-467476" flipH="1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160" name="Google Shape;160;p11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2" name="Google Shape;162;p11"/>
          <p:cNvSpPr txBox="1"/>
          <p:nvPr>
            <p:ph type="title" hasCustomPrompt="1"/>
          </p:nvPr>
        </p:nvSpPr>
        <p:spPr>
          <a:xfrm>
            <a:off x="1284000" y="1343225"/>
            <a:ext cx="6576000" cy="16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3" name="Google Shape;163;p11"/>
          <p:cNvSpPr txBox="1"/>
          <p:nvPr>
            <p:ph type="subTitle" idx="1"/>
          </p:nvPr>
        </p:nvSpPr>
        <p:spPr>
          <a:xfrm>
            <a:off x="1752900" y="3228325"/>
            <a:ext cx="56382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highlight>
                  <a:schemeClr val="dk2"/>
                </a:highlight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dk2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164" name="Google Shape;164;p1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3523212">
            <a:off x="5716076" y="3748117"/>
            <a:ext cx="837799" cy="212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13"/>
          <p:cNvSpPr/>
          <p:nvPr/>
        </p:nvSpPr>
        <p:spPr>
          <a:xfrm rot="1740461">
            <a:off x="7425764" y="-687821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2" name="Google Shape;172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3" name="Google Shape;173;p1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4" name="Google Shape;174;p1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5" name="Google Shape;175;p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76" name="Google Shape;176;p1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-249423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3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179" name="Google Shape;179;p13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1" name="Google Shape;1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type="title" idx="2"/>
          </p:nvPr>
        </p:nvSpPr>
        <p:spPr>
          <a:xfrm>
            <a:off x="720000" y="1696176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13"/>
          <p:cNvSpPr txBox="1"/>
          <p:nvPr>
            <p:ph type="subTitle" idx="1"/>
          </p:nvPr>
        </p:nvSpPr>
        <p:spPr>
          <a:xfrm>
            <a:off x="720000" y="2248226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type="title" idx="3"/>
          </p:nvPr>
        </p:nvSpPr>
        <p:spPr>
          <a:xfrm>
            <a:off x="3348900" y="1696176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13"/>
          <p:cNvSpPr txBox="1"/>
          <p:nvPr>
            <p:ph type="subTitle" idx="4"/>
          </p:nvPr>
        </p:nvSpPr>
        <p:spPr>
          <a:xfrm>
            <a:off x="3348900" y="2248226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type="title" idx="5"/>
          </p:nvPr>
        </p:nvSpPr>
        <p:spPr>
          <a:xfrm>
            <a:off x="720000" y="34338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3"/>
          <p:cNvSpPr txBox="1"/>
          <p:nvPr>
            <p:ph type="subTitle" idx="6"/>
          </p:nvPr>
        </p:nvSpPr>
        <p:spPr>
          <a:xfrm>
            <a:off x="720000" y="3988198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type="title" idx="7"/>
          </p:nvPr>
        </p:nvSpPr>
        <p:spPr>
          <a:xfrm>
            <a:off x="3348900" y="34338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13"/>
          <p:cNvSpPr txBox="1"/>
          <p:nvPr>
            <p:ph type="subTitle" idx="8"/>
          </p:nvPr>
        </p:nvSpPr>
        <p:spPr>
          <a:xfrm>
            <a:off x="3348900" y="3988198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type="title" idx="9"/>
          </p:nvPr>
        </p:nvSpPr>
        <p:spPr>
          <a:xfrm>
            <a:off x="5977875" y="1696176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13"/>
          <p:cNvSpPr txBox="1"/>
          <p:nvPr>
            <p:ph type="subTitle" idx="13"/>
          </p:nvPr>
        </p:nvSpPr>
        <p:spPr>
          <a:xfrm>
            <a:off x="5977875" y="2248226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type="title" idx="14"/>
          </p:nvPr>
        </p:nvSpPr>
        <p:spPr>
          <a:xfrm>
            <a:off x="5977875" y="34338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13"/>
          <p:cNvSpPr txBox="1"/>
          <p:nvPr>
            <p:ph type="subTitle" idx="15"/>
          </p:nvPr>
        </p:nvSpPr>
        <p:spPr>
          <a:xfrm>
            <a:off x="5977875" y="3988198"/>
            <a:ext cx="2446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type="title" idx="16" hasCustomPrompt="1"/>
          </p:nvPr>
        </p:nvSpPr>
        <p:spPr>
          <a:xfrm>
            <a:off x="2580000" y="14459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/>
          <p:nvPr>
            <p:ph type="title" idx="17" hasCustomPrompt="1"/>
          </p:nvPr>
        </p:nvSpPr>
        <p:spPr>
          <a:xfrm>
            <a:off x="5254201" y="14459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/>
          <p:nvPr>
            <p:ph type="title" idx="18" hasCustomPrompt="1"/>
          </p:nvPr>
        </p:nvSpPr>
        <p:spPr>
          <a:xfrm>
            <a:off x="7928401" y="14459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/>
          <p:nvPr>
            <p:ph type="title" idx="19" hasCustomPrompt="1"/>
          </p:nvPr>
        </p:nvSpPr>
        <p:spPr>
          <a:xfrm>
            <a:off x="2580000" y="32121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type="title" idx="20" hasCustomPrompt="1"/>
          </p:nvPr>
        </p:nvSpPr>
        <p:spPr>
          <a:xfrm>
            <a:off x="5254201" y="32121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/>
          <p:nvPr>
            <p:ph type="title" idx="21" hasCustomPrompt="1"/>
          </p:nvPr>
        </p:nvSpPr>
        <p:spPr>
          <a:xfrm>
            <a:off x="7928401" y="3212100"/>
            <a:ext cx="4779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/>
          <p:nvPr/>
        </p:nvSpPr>
        <p:spPr>
          <a:xfrm rot="10164578">
            <a:off x="7231965" y="469519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3" name="Google Shape;20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-155866" y="986825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6549870" y="-59648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06" name="Google Shape;206;p14"/>
          <p:cNvSpPr/>
          <p:nvPr/>
        </p:nvSpPr>
        <p:spPr>
          <a:xfrm rot="9435666">
            <a:off x="365993" y="-256886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" name="Google Shape;207;p1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08" name="Google Shape;208;p1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6609595">
            <a:off x="-121093" y="4066342"/>
            <a:ext cx="1191506" cy="186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09" name="Google Shape;209;p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083488" y="-5"/>
            <a:ext cx="1195625" cy="4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8425" y="451037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-749896">
            <a:off x="8907472" y="2607085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4"/>
          <p:cNvSpPr txBox="1"/>
          <p:nvPr>
            <p:ph type="title"/>
          </p:nvPr>
        </p:nvSpPr>
        <p:spPr>
          <a:xfrm>
            <a:off x="1975500" y="1441775"/>
            <a:ext cx="5193000" cy="1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type="subTitle" idx="1"/>
          </p:nvPr>
        </p:nvSpPr>
        <p:spPr>
          <a:xfrm>
            <a:off x="1975500" y="3506100"/>
            <a:ext cx="51930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5"/>
          <p:cNvSpPr/>
          <p:nvPr/>
        </p:nvSpPr>
        <p:spPr>
          <a:xfrm rot="-9059549">
            <a:off x="-725435" y="3954146"/>
            <a:ext cx="2595612" cy="142004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0" name="Google Shape;220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1" name="Google Shape;221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2" name="Google Shape;222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9436083">
            <a:off x="-573394" y="4131323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3" name="Google Shape;223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24" name="Google Shape;224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5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27" name="Google Shape;227;p15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29" name="Google Shape;229;p1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198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137375" y="116508"/>
            <a:ext cx="1195625" cy="473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15"/>
          <p:cNvGrpSpPr/>
          <p:nvPr/>
        </p:nvGrpSpPr>
        <p:grpSpPr>
          <a:xfrm rot="3600031">
            <a:off x="209398" y="4413949"/>
            <a:ext cx="692268" cy="604605"/>
            <a:chOff x="4318300" y="2960450"/>
            <a:chExt cx="161050" cy="106625"/>
          </a:xfrm>
        </p:grpSpPr>
        <p:sp>
          <p:nvSpPr>
            <p:cNvPr id="232" name="Google Shape;232;p15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34" name="Google Shape;234;p15"/>
          <p:cNvPicPr preferRelativeResize="0"/>
          <p:nvPr/>
        </p:nvPicPr>
        <p:blipFill>
          <a:blip r:embed="rId11"/>
          <a:stretch>
            <a:fillRect/>
          </a:stretch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>
            <p:ph type="title"/>
          </p:nvPr>
        </p:nvSpPr>
        <p:spPr>
          <a:xfrm>
            <a:off x="2391900" y="3089200"/>
            <a:ext cx="43602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p15"/>
          <p:cNvSpPr txBox="1"/>
          <p:nvPr>
            <p:ph type="subTitle" idx="1"/>
          </p:nvPr>
        </p:nvSpPr>
        <p:spPr>
          <a:xfrm>
            <a:off x="969750" y="1505525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/>
          <p:nvPr/>
        </p:nvSpPr>
        <p:spPr>
          <a:xfrm rot="10164578">
            <a:off x="7231965" y="469519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0" name="Google Shape;240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495850">
            <a:off x="6549870" y="-59648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41" name="Google Shape;241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42" name="Google Shape;242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6609595">
            <a:off x="-121093" y="4066342"/>
            <a:ext cx="1191506" cy="186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43" name="Google Shape;243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49896">
            <a:off x="8931622" y="897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083488" y="-5"/>
            <a:ext cx="1195625" cy="4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8425" y="4510376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>
            <p:ph type="title"/>
          </p:nvPr>
        </p:nvSpPr>
        <p:spPr>
          <a:xfrm>
            <a:off x="720000" y="1487900"/>
            <a:ext cx="4124400" cy="11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type="subTitle" idx="1"/>
          </p:nvPr>
        </p:nvSpPr>
        <p:spPr>
          <a:xfrm>
            <a:off x="720000" y="2650900"/>
            <a:ext cx="41244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9" name="Google Shape;249;p16"/>
          <p:cNvSpPr/>
          <p:nvPr>
            <p:ph type="pic" idx="2"/>
          </p:nvPr>
        </p:nvSpPr>
        <p:spPr>
          <a:xfrm>
            <a:off x="5430925" y="1198313"/>
            <a:ext cx="2917800" cy="2917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17"/>
          <p:cNvSpPr/>
          <p:nvPr/>
        </p:nvSpPr>
        <p:spPr>
          <a:xfrm rot="-9059549">
            <a:off x="-725435" y="3954146"/>
            <a:ext cx="2595612" cy="142004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6" name="Google Shape;25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7" name="Google Shape;257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8" name="Google Shape;258;p1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59" name="Google Shape;259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7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62" name="Google Shape;262;p17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64" name="Google Shape;264;p1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198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>
            <p:ph type="title"/>
          </p:nvPr>
        </p:nvSpPr>
        <p:spPr>
          <a:xfrm>
            <a:off x="720000" y="1798147"/>
            <a:ext cx="28686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7" name="Google Shape;267;p17"/>
          <p:cNvSpPr txBox="1"/>
          <p:nvPr>
            <p:ph type="subTitle" idx="1"/>
          </p:nvPr>
        </p:nvSpPr>
        <p:spPr>
          <a:xfrm>
            <a:off x="720000" y="2395253"/>
            <a:ext cx="28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18"/>
          <p:cNvSpPr/>
          <p:nvPr/>
        </p:nvSpPr>
        <p:spPr>
          <a:xfrm rot="1740461">
            <a:off x="7425764" y="-687821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3" name="Google Shape;27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4" name="Google Shape;274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5" name="Google Shape;275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6" name="Google Shape;27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7" name="Google Shape;277;p18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249423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280" name="Google Shape;280;p18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2" name="Google Shape;282;p18"/>
          <p:cNvSpPr txBox="1"/>
          <p:nvPr>
            <p:ph type="title"/>
          </p:nvPr>
        </p:nvSpPr>
        <p:spPr>
          <a:xfrm>
            <a:off x="5562300" y="1805175"/>
            <a:ext cx="28686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3" name="Google Shape;283;p18"/>
          <p:cNvSpPr txBox="1"/>
          <p:nvPr>
            <p:ph type="subTitle" idx="1"/>
          </p:nvPr>
        </p:nvSpPr>
        <p:spPr>
          <a:xfrm>
            <a:off x="5562300" y="2395253"/>
            <a:ext cx="28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87" name="Google Shape;287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88" name="Google Shape;288;p19"/>
          <p:cNvSpPr/>
          <p:nvPr/>
        </p:nvSpPr>
        <p:spPr>
          <a:xfrm rot="-899956" flipH="1">
            <a:off x="-356991" y="-994446"/>
            <a:ext cx="2140198" cy="1391300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9" name="Google Shape;28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90" name="Google Shape;290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1" flipH="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91" name="Google Shape;291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579275" y="45019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>
            <p:ph type="title"/>
          </p:nvPr>
        </p:nvSpPr>
        <p:spPr>
          <a:xfrm>
            <a:off x="713100" y="1805175"/>
            <a:ext cx="28686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7" name="Google Shape;297;p19"/>
          <p:cNvSpPr txBox="1"/>
          <p:nvPr>
            <p:ph type="subTitle" idx="1"/>
          </p:nvPr>
        </p:nvSpPr>
        <p:spPr>
          <a:xfrm>
            <a:off x="713100" y="2395253"/>
            <a:ext cx="28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/>
          <p:nvPr/>
        </p:nvSpPr>
        <p:spPr>
          <a:xfrm rot="-1740482" flipH="1">
            <a:off x="-803473" y="-812629"/>
            <a:ext cx="2235697" cy="1453347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1" name="Google Shape;30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03" name="Google Shape;303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04" name="Google Shape;304;p20"/>
          <p:cNvSpPr/>
          <p:nvPr/>
        </p:nvSpPr>
        <p:spPr>
          <a:xfrm rot="4780752">
            <a:off x="8221231" y="-39842"/>
            <a:ext cx="1587780" cy="912550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5" name="Google Shape;305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0"/>
          <p:cNvGrpSpPr/>
          <p:nvPr/>
        </p:nvGrpSpPr>
        <p:grpSpPr>
          <a:xfrm rot="-467476" flipH="1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310" name="Google Shape;310;p20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2" name="Google Shape;312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 txBox="1"/>
          <p:nvPr>
            <p:ph type="body" idx="1"/>
          </p:nvPr>
        </p:nvSpPr>
        <p:spPr>
          <a:xfrm>
            <a:off x="713000" y="1343700"/>
            <a:ext cx="3736500" cy="3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4" name="Google Shape;314;p20"/>
          <p:cNvSpPr txBox="1"/>
          <p:nvPr>
            <p:ph type="body" idx="2"/>
          </p:nvPr>
        </p:nvSpPr>
        <p:spPr>
          <a:xfrm>
            <a:off x="4694500" y="1343700"/>
            <a:ext cx="3736500" cy="32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5" name="Google Shape;3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28" name="Google Shape;28;p3"/>
          <p:cNvSpPr/>
          <p:nvPr/>
        </p:nvSpPr>
        <p:spPr>
          <a:xfrm rot="-899956" flipH="1">
            <a:off x="-356991" y="-994446"/>
            <a:ext cx="2140198" cy="1391300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1" flipH="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1" name="Google Shape;31;p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 rot="-7038804" flipH="1">
            <a:off x="8243307" y="399318"/>
            <a:ext cx="375192" cy="306254"/>
            <a:chOff x="4318975" y="1773456"/>
            <a:chExt cx="254825" cy="207984"/>
          </a:xfrm>
        </p:grpSpPr>
        <p:sp>
          <p:nvSpPr>
            <p:cNvPr id="33" name="Google Shape;33;p3"/>
            <p:cNvSpPr/>
            <p:nvPr/>
          </p:nvSpPr>
          <p:spPr>
            <a:xfrm>
              <a:off x="4397850" y="1791425"/>
              <a:ext cx="175950" cy="177425"/>
            </a:xfrm>
            <a:custGeom>
              <a:avLst/>
              <a:gdLst/>
              <a:ahLst/>
              <a:cxnLst/>
              <a:rect l="l" t="t" r="r" b="b"/>
              <a:pathLst>
                <a:path w="7038" h="7097" extrusionOk="0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371675" y="1773456"/>
              <a:ext cx="53000" cy="28300"/>
            </a:xfrm>
            <a:custGeom>
              <a:avLst/>
              <a:gdLst/>
              <a:ahLst/>
              <a:cxnLst/>
              <a:rect l="l" t="t" r="r" b="b"/>
              <a:pathLst>
                <a:path w="2120" h="1132" extrusionOk="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28185" y="182495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18975" y="1895676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362765" y="195314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8" name="Google Shape;38;p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838150" y="4520575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 txBox="1"/>
          <p:nvPr>
            <p:ph type="title"/>
          </p:nvPr>
        </p:nvSpPr>
        <p:spPr>
          <a:xfrm>
            <a:off x="720000" y="2233800"/>
            <a:ext cx="5067600" cy="7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"/>
          <p:cNvSpPr txBox="1"/>
          <p:nvPr>
            <p:ph type="title" idx="2" hasCustomPrompt="1"/>
          </p:nvPr>
        </p:nvSpPr>
        <p:spPr>
          <a:xfrm>
            <a:off x="720000" y="1122525"/>
            <a:ext cx="119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/>
          <p:nvPr>
            <p:ph type="subTitle" idx="1"/>
          </p:nvPr>
        </p:nvSpPr>
        <p:spPr>
          <a:xfrm>
            <a:off x="720000" y="3062162"/>
            <a:ext cx="50676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20" name="Google Shape;320;p21"/>
          <p:cNvSpPr/>
          <p:nvPr/>
        </p:nvSpPr>
        <p:spPr>
          <a:xfrm rot="10164578">
            <a:off x="-128410" y="7234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21" name="Google Shape;321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22" name="Google Shape;322;p21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23" name="Google Shape;323;p2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399989" flipH="1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24" name="Google Shape;324;p2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>
            <p:ph type="body" idx="1"/>
          </p:nvPr>
        </p:nvSpPr>
        <p:spPr>
          <a:xfrm>
            <a:off x="713000" y="1764100"/>
            <a:ext cx="3736500" cy="28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29" name="Google Shape;329;p21"/>
          <p:cNvSpPr txBox="1"/>
          <p:nvPr>
            <p:ph type="body" idx="2"/>
          </p:nvPr>
        </p:nvSpPr>
        <p:spPr>
          <a:xfrm>
            <a:off x="4694500" y="1764100"/>
            <a:ext cx="3736500" cy="28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0" name="Google Shape;330;p21"/>
          <p:cNvSpPr txBox="1"/>
          <p:nvPr>
            <p:ph type="title"/>
          </p:nvPr>
        </p:nvSpPr>
        <p:spPr>
          <a:xfrm>
            <a:off x="713300" y="11045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21"/>
          <p:cNvSpPr txBox="1"/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799989" flipH="1">
            <a:off x="4751797" y="446499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36" name="Google Shape;336;p22"/>
          <p:cNvSpPr/>
          <p:nvPr/>
        </p:nvSpPr>
        <p:spPr>
          <a:xfrm rot="10164578">
            <a:off x="-128410" y="7234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134163" y="982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43" name="Google Shape;343;p22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44" name="Google Shape;344;p22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>
            <p:ph type="title"/>
          </p:nvPr>
        </p:nvSpPr>
        <p:spPr>
          <a:xfrm>
            <a:off x="713300" y="2692600"/>
            <a:ext cx="2399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22"/>
          <p:cNvSpPr txBox="1"/>
          <p:nvPr>
            <p:ph type="subTitle" idx="1"/>
          </p:nvPr>
        </p:nvSpPr>
        <p:spPr>
          <a:xfrm>
            <a:off x="713300" y="3216336"/>
            <a:ext cx="2399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47" name="Google Shape;347;p22"/>
          <p:cNvSpPr txBox="1"/>
          <p:nvPr>
            <p:ph type="title" idx="2"/>
          </p:nvPr>
        </p:nvSpPr>
        <p:spPr>
          <a:xfrm>
            <a:off x="3372225" y="2692600"/>
            <a:ext cx="2399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22"/>
          <p:cNvSpPr txBox="1"/>
          <p:nvPr>
            <p:ph type="subTitle" idx="3"/>
          </p:nvPr>
        </p:nvSpPr>
        <p:spPr>
          <a:xfrm>
            <a:off x="3372226" y="3216336"/>
            <a:ext cx="2399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49" name="Google Shape;349;p22"/>
          <p:cNvSpPr txBox="1"/>
          <p:nvPr>
            <p:ph type="title" idx="4"/>
          </p:nvPr>
        </p:nvSpPr>
        <p:spPr>
          <a:xfrm>
            <a:off x="6031150" y="2692600"/>
            <a:ext cx="2399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22"/>
          <p:cNvSpPr txBox="1"/>
          <p:nvPr>
            <p:ph type="subTitle" idx="5"/>
          </p:nvPr>
        </p:nvSpPr>
        <p:spPr>
          <a:xfrm>
            <a:off x="6031151" y="3216336"/>
            <a:ext cx="2399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56" name="Google Shape;356;p23"/>
          <p:cNvSpPr/>
          <p:nvPr/>
        </p:nvSpPr>
        <p:spPr>
          <a:xfrm rot="10164578">
            <a:off x="-128410" y="7234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58" name="Google Shape;358;p23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399989" flipH="1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60" name="Google Shape;360;p2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>
            <p:ph type="title"/>
          </p:nvPr>
        </p:nvSpPr>
        <p:spPr>
          <a:xfrm>
            <a:off x="713300" y="3177100"/>
            <a:ext cx="23997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23"/>
          <p:cNvSpPr txBox="1"/>
          <p:nvPr>
            <p:ph type="subTitle" idx="1"/>
          </p:nvPr>
        </p:nvSpPr>
        <p:spPr>
          <a:xfrm>
            <a:off x="713300" y="3681703"/>
            <a:ext cx="2399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5" name="Google Shape;365;p23"/>
          <p:cNvSpPr txBox="1"/>
          <p:nvPr>
            <p:ph type="title" idx="2"/>
          </p:nvPr>
        </p:nvSpPr>
        <p:spPr>
          <a:xfrm>
            <a:off x="3372150" y="1490275"/>
            <a:ext cx="23997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6" name="Google Shape;366;p23"/>
          <p:cNvSpPr txBox="1"/>
          <p:nvPr>
            <p:ph type="subTitle" idx="3"/>
          </p:nvPr>
        </p:nvSpPr>
        <p:spPr>
          <a:xfrm>
            <a:off x="3372150" y="1995103"/>
            <a:ext cx="2399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7" name="Google Shape;367;p23"/>
          <p:cNvSpPr txBox="1"/>
          <p:nvPr>
            <p:ph type="title" idx="4"/>
          </p:nvPr>
        </p:nvSpPr>
        <p:spPr>
          <a:xfrm>
            <a:off x="6031150" y="3177100"/>
            <a:ext cx="23997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8" name="Google Shape;368;p23"/>
          <p:cNvSpPr txBox="1"/>
          <p:nvPr>
            <p:ph type="subTitle" idx="5"/>
          </p:nvPr>
        </p:nvSpPr>
        <p:spPr>
          <a:xfrm>
            <a:off x="6031150" y="3681703"/>
            <a:ext cx="2399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69" name="Google Shape;369;p23"/>
          <p:cNvSpPr txBox="1"/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/>
          <p:nvPr/>
        </p:nvSpPr>
        <p:spPr>
          <a:xfrm rot="9352766" flipH="1">
            <a:off x="1390034" y="-726633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24"/>
          <p:cNvSpPr/>
          <p:nvPr/>
        </p:nvSpPr>
        <p:spPr>
          <a:xfrm rot="9352766" flipH="1">
            <a:off x="7376784" y="4287017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4" name="Google Shape;374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11">
            <a:off x="7216197" y="1850119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5" name="Google Shape;375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354689" y="-34479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056273">
            <a:off x="-237354" y="2439206"/>
            <a:ext cx="452954" cy="94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-841677" y="3470598"/>
            <a:ext cx="2542413" cy="21091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8" name="Google Shape;378;p2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8" flipH="1">
            <a:off x="3264064" y="3452277"/>
            <a:ext cx="2016049" cy="20160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79" name="Google Shape;379;p2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4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1896392">
            <a:off x="-7537" y="302446"/>
            <a:ext cx="1195626" cy="47391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 txBox="1"/>
          <p:nvPr>
            <p:ph type="title"/>
          </p:nvPr>
        </p:nvSpPr>
        <p:spPr>
          <a:xfrm>
            <a:off x="2021975" y="1527600"/>
            <a:ext cx="222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2" name="Google Shape;382;p24"/>
          <p:cNvSpPr txBox="1"/>
          <p:nvPr>
            <p:ph type="subTitle" idx="1"/>
          </p:nvPr>
        </p:nvSpPr>
        <p:spPr>
          <a:xfrm>
            <a:off x="2021971" y="2035086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83" name="Google Shape;383;p24"/>
          <p:cNvSpPr txBox="1"/>
          <p:nvPr>
            <p:ph type="title" idx="2"/>
          </p:nvPr>
        </p:nvSpPr>
        <p:spPr>
          <a:xfrm>
            <a:off x="6072574" y="1527600"/>
            <a:ext cx="222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" name="Google Shape;384;p24"/>
          <p:cNvSpPr txBox="1"/>
          <p:nvPr>
            <p:ph type="subTitle" idx="3"/>
          </p:nvPr>
        </p:nvSpPr>
        <p:spPr>
          <a:xfrm>
            <a:off x="6072568" y="2035086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85" name="Google Shape;385;p24"/>
          <p:cNvSpPr txBox="1"/>
          <p:nvPr>
            <p:ph type="title" idx="4"/>
          </p:nvPr>
        </p:nvSpPr>
        <p:spPr>
          <a:xfrm>
            <a:off x="2021975" y="3315425"/>
            <a:ext cx="222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6" name="Google Shape;386;p24"/>
          <p:cNvSpPr txBox="1"/>
          <p:nvPr>
            <p:ph type="subTitle" idx="5"/>
          </p:nvPr>
        </p:nvSpPr>
        <p:spPr>
          <a:xfrm>
            <a:off x="2021971" y="3822811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387" name="Google Shape;387;p24"/>
          <p:cNvSpPr txBox="1"/>
          <p:nvPr>
            <p:ph type="title" idx="6"/>
          </p:nvPr>
        </p:nvSpPr>
        <p:spPr>
          <a:xfrm>
            <a:off x="6072575" y="3315425"/>
            <a:ext cx="222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24"/>
          <p:cNvSpPr txBox="1"/>
          <p:nvPr>
            <p:ph type="subTitle" idx="7"/>
          </p:nvPr>
        </p:nvSpPr>
        <p:spPr>
          <a:xfrm>
            <a:off x="6072568" y="3822811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389" name="Google Shape;389;p24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8360193" flipH="1">
            <a:off x="7672612" y="4379827"/>
            <a:ext cx="1516570" cy="628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4"/>
          <p:cNvSpPr txBox="1"/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416366" y="43887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9253872" flipH="1">
            <a:off x="7978012" y="43680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95" name="Google Shape;395;p25"/>
          <p:cNvSpPr/>
          <p:nvPr/>
        </p:nvSpPr>
        <p:spPr>
          <a:xfrm rot="-10164578" flipH="1">
            <a:off x="7015983" y="-385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6" name="Google Shape;396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 flipH="1">
            <a:off x="7693975" y="-2495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397" name="Google Shape;397;p25"/>
          <p:cNvSpPr/>
          <p:nvPr/>
        </p:nvSpPr>
        <p:spPr>
          <a:xfrm rot="-1447234" flipH="1">
            <a:off x="-457219" y="-5642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5399989">
            <a:off x="-1512371" y="19173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399" name="Google Shape;399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749896" flipH="1">
            <a:off x="-209314" y="8728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749896">
            <a:off x="8812186" y="17907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1278971">
            <a:off x="7672613" y="4289776"/>
            <a:ext cx="1516569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404" name="Google Shape;404;p25"/>
          <p:cNvSpPr txBox="1"/>
          <p:nvPr>
            <p:ph type="title" idx="2"/>
          </p:nvPr>
        </p:nvSpPr>
        <p:spPr>
          <a:xfrm>
            <a:off x="730552" y="3298764"/>
            <a:ext cx="1940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25"/>
          <p:cNvSpPr txBox="1"/>
          <p:nvPr>
            <p:ph type="subTitle" idx="1"/>
          </p:nvPr>
        </p:nvSpPr>
        <p:spPr>
          <a:xfrm>
            <a:off x="717652" y="3822799"/>
            <a:ext cx="1966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6" name="Google Shape;406;p25"/>
          <p:cNvSpPr txBox="1"/>
          <p:nvPr>
            <p:ph type="title" idx="3"/>
          </p:nvPr>
        </p:nvSpPr>
        <p:spPr>
          <a:xfrm>
            <a:off x="4555838" y="3298750"/>
            <a:ext cx="19536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25"/>
          <p:cNvSpPr txBox="1"/>
          <p:nvPr>
            <p:ph type="subTitle" idx="4"/>
          </p:nvPr>
        </p:nvSpPr>
        <p:spPr>
          <a:xfrm>
            <a:off x="4560138" y="3822799"/>
            <a:ext cx="1953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08" name="Google Shape;408;p25"/>
          <p:cNvSpPr txBox="1"/>
          <p:nvPr>
            <p:ph type="title" idx="5"/>
          </p:nvPr>
        </p:nvSpPr>
        <p:spPr>
          <a:xfrm>
            <a:off x="2647495" y="1612280"/>
            <a:ext cx="1940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25"/>
          <p:cNvSpPr txBox="1"/>
          <p:nvPr>
            <p:ph type="subTitle" idx="6"/>
          </p:nvPr>
        </p:nvSpPr>
        <p:spPr>
          <a:xfrm>
            <a:off x="2647495" y="2136224"/>
            <a:ext cx="194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10" name="Google Shape;410;p25"/>
          <p:cNvSpPr txBox="1"/>
          <p:nvPr>
            <p:ph type="title" idx="7"/>
          </p:nvPr>
        </p:nvSpPr>
        <p:spPr>
          <a:xfrm>
            <a:off x="6481381" y="1612280"/>
            <a:ext cx="1940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1" name="Google Shape;411;p25"/>
          <p:cNvSpPr txBox="1"/>
          <p:nvPr>
            <p:ph type="subTitle" idx="8"/>
          </p:nvPr>
        </p:nvSpPr>
        <p:spPr>
          <a:xfrm>
            <a:off x="6481381" y="2136224"/>
            <a:ext cx="194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6"/>
          <p:cNvSpPr/>
          <p:nvPr/>
        </p:nvSpPr>
        <p:spPr>
          <a:xfrm rot="1364334" flipH="1">
            <a:off x="480206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26"/>
          <p:cNvSpPr/>
          <p:nvPr/>
        </p:nvSpPr>
        <p:spPr>
          <a:xfrm rot="-1740461" flipH="1">
            <a:off x="-589003" y="-687821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2100775" flipH="1">
            <a:off x="8271088" y="-7331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7" name="Google Shape;417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1068289" flipH="1">
            <a:off x="6768928" y="4483791"/>
            <a:ext cx="3323965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8" name="Google Shape;418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363917" flipH="1">
            <a:off x="-653085" y="-1096261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19" name="Google Shape;419;p26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-544862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20" name="Google Shape;420;p2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26"/>
          <p:cNvGrpSpPr/>
          <p:nvPr/>
        </p:nvGrpSpPr>
        <p:grpSpPr>
          <a:xfrm flipH="1">
            <a:off x="8071330" y="57548"/>
            <a:ext cx="925554" cy="808345"/>
            <a:chOff x="4318300" y="2960450"/>
            <a:chExt cx="161050" cy="106625"/>
          </a:xfrm>
        </p:grpSpPr>
        <p:sp>
          <p:nvSpPr>
            <p:cNvPr id="422" name="Google Shape;422;p26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24" name="Google Shape;424;p26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42272" y="196371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6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1800001">
            <a:off x="7857010" y="4587223"/>
            <a:ext cx="1147815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6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2450725" y="4570425"/>
            <a:ext cx="1741132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6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749896" flipH="1">
            <a:off x="-183184" y="1395048"/>
            <a:ext cx="452954" cy="94786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6"/>
          <p:cNvSpPr txBox="1"/>
          <p:nvPr>
            <p:ph type="title"/>
          </p:nvPr>
        </p:nvSpPr>
        <p:spPr>
          <a:xfrm>
            <a:off x="772350" y="153717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26"/>
          <p:cNvSpPr txBox="1"/>
          <p:nvPr>
            <p:ph type="subTitle" idx="1"/>
          </p:nvPr>
        </p:nvSpPr>
        <p:spPr>
          <a:xfrm>
            <a:off x="772350" y="2041786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0" name="Google Shape;430;p26"/>
          <p:cNvSpPr txBox="1"/>
          <p:nvPr>
            <p:ph type="title" idx="2"/>
          </p:nvPr>
        </p:nvSpPr>
        <p:spPr>
          <a:xfrm>
            <a:off x="3461702" y="153717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26"/>
          <p:cNvSpPr txBox="1"/>
          <p:nvPr>
            <p:ph type="subTitle" idx="3"/>
          </p:nvPr>
        </p:nvSpPr>
        <p:spPr>
          <a:xfrm>
            <a:off x="3461700" y="2041786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type="title" idx="4"/>
          </p:nvPr>
        </p:nvSpPr>
        <p:spPr>
          <a:xfrm>
            <a:off x="772350" y="3298750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26"/>
          <p:cNvSpPr txBox="1"/>
          <p:nvPr>
            <p:ph type="subTitle" idx="5"/>
          </p:nvPr>
        </p:nvSpPr>
        <p:spPr>
          <a:xfrm>
            <a:off x="772350" y="3803501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4" name="Google Shape;434;p26"/>
          <p:cNvSpPr txBox="1"/>
          <p:nvPr>
            <p:ph type="title" idx="6"/>
          </p:nvPr>
        </p:nvSpPr>
        <p:spPr>
          <a:xfrm>
            <a:off x="3461702" y="3298750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" name="Google Shape;435;p26"/>
          <p:cNvSpPr txBox="1"/>
          <p:nvPr>
            <p:ph type="subTitle" idx="7"/>
          </p:nvPr>
        </p:nvSpPr>
        <p:spPr>
          <a:xfrm>
            <a:off x="3461702" y="3803501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6" name="Google Shape;436;p26"/>
          <p:cNvSpPr txBox="1"/>
          <p:nvPr>
            <p:ph type="title" idx="8"/>
          </p:nvPr>
        </p:nvSpPr>
        <p:spPr>
          <a:xfrm>
            <a:off x="6151048" y="153717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7" name="Google Shape;437;p26"/>
          <p:cNvSpPr txBox="1"/>
          <p:nvPr>
            <p:ph type="subTitle" idx="9"/>
          </p:nvPr>
        </p:nvSpPr>
        <p:spPr>
          <a:xfrm>
            <a:off x="6151043" y="2041786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38" name="Google Shape;438;p26"/>
          <p:cNvSpPr txBox="1"/>
          <p:nvPr>
            <p:ph type="title" idx="13"/>
          </p:nvPr>
        </p:nvSpPr>
        <p:spPr>
          <a:xfrm>
            <a:off x="6151048" y="3298750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9" name="Google Shape;439;p26"/>
          <p:cNvSpPr txBox="1"/>
          <p:nvPr>
            <p:ph type="subTitle" idx="14"/>
          </p:nvPr>
        </p:nvSpPr>
        <p:spPr>
          <a:xfrm>
            <a:off x="6151048" y="3803501"/>
            <a:ext cx="2220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40" name="Google Shape;440;p26"/>
          <p:cNvSpPr txBox="1"/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27"/>
          <p:cNvSpPr/>
          <p:nvPr/>
        </p:nvSpPr>
        <p:spPr>
          <a:xfrm rot="1740461">
            <a:off x="7425764" y="-687821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5" name="Google Shape;445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46" name="Google Shape;446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47" name="Google Shape;447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48" name="Google Shape;448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49" name="Google Shape;449;p2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27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451" name="Google Shape;451;p27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3" name="Google Shape;453;p27"/>
          <p:cNvSpPr txBox="1"/>
          <p:nvPr>
            <p:ph type="title" hasCustomPrompt="1"/>
          </p:nvPr>
        </p:nvSpPr>
        <p:spPr>
          <a:xfrm>
            <a:off x="2223600" y="54596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4" name="Google Shape;454;p27"/>
          <p:cNvSpPr txBox="1"/>
          <p:nvPr>
            <p:ph type="subTitle" idx="1"/>
          </p:nvPr>
        </p:nvSpPr>
        <p:spPr>
          <a:xfrm>
            <a:off x="2223600" y="1336053"/>
            <a:ext cx="46968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455" name="Google Shape;455;p27"/>
          <p:cNvSpPr txBox="1"/>
          <p:nvPr>
            <p:ph type="title" idx="2" hasCustomPrompt="1"/>
          </p:nvPr>
        </p:nvSpPr>
        <p:spPr>
          <a:xfrm>
            <a:off x="2223600" y="1965569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6" name="Google Shape;456;p27"/>
          <p:cNvSpPr txBox="1"/>
          <p:nvPr>
            <p:ph type="subTitle" idx="3"/>
          </p:nvPr>
        </p:nvSpPr>
        <p:spPr>
          <a:xfrm>
            <a:off x="2223600" y="2748410"/>
            <a:ext cx="46968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457" name="Google Shape;457;p27"/>
          <p:cNvSpPr txBox="1"/>
          <p:nvPr>
            <p:ph type="title" idx="4" hasCustomPrompt="1"/>
          </p:nvPr>
        </p:nvSpPr>
        <p:spPr>
          <a:xfrm>
            <a:off x="2223600" y="337791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7"/>
          <p:cNvSpPr txBox="1"/>
          <p:nvPr>
            <p:ph type="subTitle" idx="5"/>
          </p:nvPr>
        </p:nvSpPr>
        <p:spPr>
          <a:xfrm>
            <a:off x="2223600" y="4165497"/>
            <a:ext cx="46968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pic>
        <p:nvPicPr>
          <p:cNvPr id="459" name="Google Shape;459;p2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900000" flipH="1">
            <a:off x="7672612" y="39127"/>
            <a:ext cx="1516570" cy="6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8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p28"/>
          <p:cNvSpPr/>
          <p:nvPr/>
        </p:nvSpPr>
        <p:spPr>
          <a:xfrm rot="-9059549">
            <a:off x="-725435" y="3954146"/>
            <a:ext cx="2595612" cy="142004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6" name="Google Shape;466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67" name="Google Shape;467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68" name="Google Shape;468;p28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9436083">
            <a:off x="-573394" y="4131323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69" name="Google Shape;469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70" name="Google Shape;47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8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473" name="Google Shape;473;p28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5" name="Google Shape;475;p28"/>
          <p:cNvGrpSpPr/>
          <p:nvPr/>
        </p:nvGrpSpPr>
        <p:grpSpPr>
          <a:xfrm rot="3600031">
            <a:off x="8237173" y="8774"/>
            <a:ext cx="692268" cy="604605"/>
            <a:chOff x="4318300" y="2960450"/>
            <a:chExt cx="161050" cy="106625"/>
          </a:xfrm>
        </p:grpSpPr>
        <p:sp>
          <p:nvSpPr>
            <p:cNvPr id="476" name="Google Shape;476;p28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8" name="Google Shape;478;p28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5400000">
            <a:off x="7609675" y="1883563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8"/>
          <p:cNvSpPr txBox="1"/>
          <p:nvPr>
            <p:ph type="title" hasCustomPrompt="1"/>
          </p:nvPr>
        </p:nvSpPr>
        <p:spPr>
          <a:xfrm>
            <a:off x="1119300" y="2599077"/>
            <a:ext cx="152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0" name="Google Shape;480;p28"/>
          <p:cNvSpPr txBox="1"/>
          <p:nvPr>
            <p:ph type="title" idx="2"/>
          </p:nvPr>
        </p:nvSpPr>
        <p:spPr>
          <a:xfrm>
            <a:off x="772350" y="333921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1" name="Google Shape;481;p28"/>
          <p:cNvSpPr txBox="1"/>
          <p:nvPr>
            <p:ph type="subTitle" idx="1"/>
          </p:nvPr>
        </p:nvSpPr>
        <p:spPr>
          <a:xfrm>
            <a:off x="772353" y="3843826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type="title" idx="3"/>
          </p:nvPr>
        </p:nvSpPr>
        <p:spPr>
          <a:xfrm>
            <a:off x="3461699" y="333921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3" name="Google Shape;483;p28"/>
          <p:cNvSpPr txBox="1"/>
          <p:nvPr>
            <p:ph type="subTitle" idx="4"/>
          </p:nvPr>
        </p:nvSpPr>
        <p:spPr>
          <a:xfrm>
            <a:off x="3461700" y="3843826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4" name="Google Shape;484;p28"/>
          <p:cNvSpPr txBox="1"/>
          <p:nvPr>
            <p:ph type="title" idx="5"/>
          </p:nvPr>
        </p:nvSpPr>
        <p:spPr>
          <a:xfrm>
            <a:off x="6151048" y="3339215"/>
            <a:ext cx="22206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5" name="Google Shape;485;p28"/>
          <p:cNvSpPr txBox="1"/>
          <p:nvPr>
            <p:ph type="subTitle" idx="6"/>
          </p:nvPr>
        </p:nvSpPr>
        <p:spPr>
          <a:xfrm>
            <a:off x="6151047" y="3843826"/>
            <a:ext cx="2220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6" name="Google Shape;486;p28"/>
          <p:cNvSpPr txBox="1"/>
          <p:nvPr>
            <p:ph type="title" idx="7" hasCustomPrompt="1"/>
          </p:nvPr>
        </p:nvSpPr>
        <p:spPr>
          <a:xfrm>
            <a:off x="3808650" y="2599077"/>
            <a:ext cx="152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7" name="Google Shape;487;p28"/>
          <p:cNvSpPr txBox="1"/>
          <p:nvPr>
            <p:ph type="title" idx="8" hasCustomPrompt="1"/>
          </p:nvPr>
        </p:nvSpPr>
        <p:spPr>
          <a:xfrm>
            <a:off x="6498000" y="2599077"/>
            <a:ext cx="152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8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9"/>
          <p:cNvSpPr/>
          <p:nvPr/>
        </p:nvSpPr>
        <p:spPr>
          <a:xfrm rot="1447234">
            <a:off x="1914496" y="414682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2" name="Google Shape;492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494" name="Google Shape;494;p29"/>
          <p:cNvSpPr/>
          <p:nvPr/>
        </p:nvSpPr>
        <p:spPr>
          <a:xfrm rot="10164578">
            <a:off x="2039515" y="-156242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5" name="Google Shape;495;p2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496" name="Google Shape;496;p29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7" name="Google Shape;497;p2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5399989" flipH="1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498" name="Google Shape;498;p2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914338" y="4464976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0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30"/>
          <p:cNvSpPr/>
          <p:nvPr/>
        </p:nvSpPr>
        <p:spPr>
          <a:xfrm rot="1740461">
            <a:off x="7957114" y="1598867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07" name="Google Shape;507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7456841">
            <a:off x="-214678" y="4097816"/>
            <a:ext cx="1191503" cy="1868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08" name="Google Shape;508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495850">
            <a:off x="2473045" y="413539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09" name="Google Shape;509;p3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363917">
            <a:off x="4681512" y="-8352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10" name="Google Shape;510;p3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11" name="Google Shape;511;p3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7059072" flipH="1">
            <a:off x="8566802" y="-182012"/>
            <a:ext cx="1060374" cy="1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30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14" name="Google Shape;514;p30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16" name="Google Shape;51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517" name="Google Shape;517;p30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962424">
            <a:off x="-25437" y="4451245"/>
            <a:ext cx="1195627" cy="47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/>
          <p:nvPr/>
        </p:nvSpPr>
        <p:spPr>
          <a:xfrm rot="10164578">
            <a:off x="-697348" y="434670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3460938">
            <a:off x="-176684" y="-793507"/>
            <a:ext cx="1209272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51" name="Google Shape;51;p4"/>
          <p:cNvSpPr/>
          <p:nvPr/>
        </p:nvSpPr>
        <p:spPr>
          <a:xfrm rot="-9435666" flipH="1">
            <a:off x="7787028" y="-315586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2" name="Google Shape;52;p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8051525" y="-37987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53" name="Google Shape;53;p4"/>
          <p:cNvSpPr/>
          <p:nvPr/>
        </p:nvSpPr>
        <p:spPr>
          <a:xfrm rot="10164578">
            <a:off x="7360802" y="430559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" name="Google Shape;54;p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69903" y="3951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1831938" y="92700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type="body" idx="1"/>
          </p:nvPr>
        </p:nvSpPr>
        <p:spPr>
          <a:xfrm>
            <a:off x="720000" y="1315775"/>
            <a:ext cx="36324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50"/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1"/>
          <p:cNvSpPr/>
          <p:nvPr/>
        </p:nvSpPr>
        <p:spPr>
          <a:xfrm rot="1740461">
            <a:off x="4471439" y="-198346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1" name="Google Shape;521;p31"/>
          <p:cNvSpPr/>
          <p:nvPr/>
        </p:nvSpPr>
        <p:spPr>
          <a:xfrm rot="1447234">
            <a:off x="3147246" y="414682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p31"/>
          <p:cNvSpPr/>
          <p:nvPr/>
        </p:nvSpPr>
        <p:spPr>
          <a:xfrm rot="-1364336">
            <a:off x="8298131" y="2518780"/>
            <a:ext cx="2187169" cy="1257079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31"/>
          <p:cNvSpPr/>
          <p:nvPr/>
        </p:nvSpPr>
        <p:spPr>
          <a:xfrm rot="-1740482" flipH="1">
            <a:off x="-803473" y="-812629"/>
            <a:ext cx="2235697" cy="1453347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24" name="Google Shape;524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26" name="Google Shape;526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527" name="Google Shape;527;p31"/>
          <p:cNvSpPr/>
          <p:nvPr/>
        </p:nvSpPr>
        <p:spPr>
          <a:xfrm rot="4780752">
            <a:off x="8221231" y="-39842"/>
            <a:ext cx="1587780" cy="912550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28" name="Google Shape;528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1"/>
          <p:cNvGrpSpPr/>
          <p:nvPr/>
        </p:nvGrpSpPr>
        <p:grpSpPr>
          <a:xfrm rot="-467476" flipH="1">
            <a:off x="172811" y="4198776"/>
            <a:ext cx="928180" cy="810647"/>
            <a:chOff x="4318300" y="2960450"/>
            <a:chExt cx="161050" cy="106625"/>
          </a:xfrm>
        </p:grpSpPr>
        <p:sp>
          <p:nvSpPr>
            <p:cNvPr id="533" name="Google Shape;533;p31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5" name="Google Shape;535;p3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537" name="Google Shape;537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8903" y="2673385"/>
            <a:ext cx="452954" cy="94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2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32"/>
          <p:cNvSpPr/>
          <p:nvPr/>
        </p:nvSpPr>
        <p:spPr>
          <a:xfrm rot="-9059549">
            <a:off x="-725435" y="3954146"/>
            <a:ext cx="2595612" cy="142004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43" name="Google Shape;543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44" name="Google Shape;544;p3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6519345" y="-317935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45" name="Google Shape;545;p3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46" name="Google Shape;546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16352" y="4457301"/>
            <a:ext cx="1060376" cy="1070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32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48" name="Google Shape;548;p32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50" name="Google Shape;550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627425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2"/>
          <p:cNvSpPr txBox="1"/>
          <p:nvPr>
            <p:ph type="title"/>
          </p:nvPr>
        </p:nvSpPr>
        <p:spPr>
          <a:xfrm>
            <a:off x="720000" y="548924"/>
            <a:ext cx="3953700" cy="10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53" name="Google Shape;553;p32"/>
          <p:cNvSpPr txBox="1"/>
          <p:nvPr>
            <p:ph type="subTitle" idx="1"/>
          </p:nvPr>
        </p:nvSpPr>
        <p:spPr>
          <a:xfrm>
            <a:off x="713100" y="1887850"/>
            <a:ext cx="4944600" cy="1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554" name="Google Shape;554;p32"/>
          <p:cNvSpPr txBox="1"/>
          <p:nvPr/>
        </p:nvSpPr>
        <p:spPr>
          <a:xfrm>
            <a:off x="720000" y="3940600"/>
            <a:ext cx="4423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9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10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11"/>
              </a:rPr>
              <a:t>Freepik</a:t>
            </a:r>
            <a:endParaRPr sz="10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55" name="Google Shape;555;p32"/>
          <p:cNvPicPr preferRelativeResize="0"/>
          <p:nvPr/>
        </p:nvPicPr>
        <p:blipFill>
          <a:blip r:embed="rId12"/>
          <a:stretch>
            <a:fillRect/>
          </a:stretch>
        </p:blipFill>
        <p:spPr>
          <a:xfrm rot="5400000">
            <a:off x="7609675" y="1324250"/>
            <a:ext cx="1741132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59" name="Google Shape;559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560" name="Google Shape;560;p33"/>
          <p:cNvSpPr/>
          <p:nvPr/>
        </p:nvSpPr>
        <p:spPr>
          <a:xfrm rot="-899956" flipH="1">
            <a:off x="-356991" y="-994446"/>
            <a:ext cx="2140198" cy="1391300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61" name="Google Shape;561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62" name="Google Shape;562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1" flipH="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63" name="Google Shape;563;p3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3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336052" y="4177375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3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1838150" y="4520575"/>
            <a:ext cx="1741132" cy="47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3"/>
          <p:cNvGrpSpPr/>
          <p:nvPr/>
        </p:nvGrpSpPr>
        <p:grpSpPr>
          <a:xfrm rot="-7038804" flipH="1">
            <a:off x="8243307" y="399318"/>
            <a:ext cx="375192" cy="306254"/>
            <a:chOff x="4318975" y="1773456"/>
            <a:chExt cx="254825" cy="207984"/>
          </a:xfrm>
        </p:grpSpPr>
        <p:sp>
          <p:nvSpPr>
            <p:cNvPr id="570" name="Google Shape;570;p33"/>
            <p:cNvSpPr/>
            <p:nvPr/>
          </p:nvSpPr>
          <p:spPr>
            <a:xfrm>
              <a:off x="4397850" y="1791425"/>
              <a:ext cx="175950" cy="177425"/>
            </a:xfrm>
            <a:custGeom>
              <a:avLst/>
              <a:gdLst/>
              <a:ahLst/>
              <a:cxnLst/>
              <a:rect l="l" t="t" r="r" b="b"/>
              <a:pathLst>
                <a:path w="7038" h="7097" extrusionOk="0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371675" y="1773456"/>
              <a:ext cx="53000" cy="28300"/>
            </a:xfrm>
            <a:custGeom>
              <a:avLst/>
              <a:gdLst/>
              <a:ahLst/>
              <a:cxnLst/>
              <a:rect l="l" t="t" r="r" b="b"/>
              <a:pathLst>
                <a:path w="2120" h="1132" extrusionOk="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328185" y="182495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4318975" y="1895676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4362765" y="195314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75" name="Google Shape;575;p33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-1800000">
            <a:off x="7649238" y="4289776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32877" y="539400"/>
            <a:ext cx="380350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-7818413">
            <a:off x="-527073" y="2030140"/>
            <a:ext cx="1060374" cy="107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/>
          <p:nvPr/>
        </p:nvSpPr>
        <p:spPr>
          <a:xfrm>
            <a:off x="3842721" y="4470"/>
            <a:ext cx="2108200" cy="1264961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81" name="Google Shape;58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655925" y="-173339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582" name="Google Shape;582;p34"/>
          <p:cNvSpPr/>
          <p:nvPr/>
        </p:nvSpPr>
        <p:spPr>
          <a:xfrm rot="-1364334">
            <a:off x="7354028" y="4823380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3" name="Google Shape;583;p34"/>
          <p:cNvSpPr/>
          <p:nvPr/>
        </p:nvSpPr>
        <p:spPr>
          <a:xfrm rot="1740461">
            <a:off x="7425764" y="-687821"/>
            <a:ext cx="2269714" cy="1475484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84" name="Google Shape;58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85" name="Google Shape;585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495850">
            <a:off x="-948880" y="4346340"/>
            <a:ext cx="3323963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86" name="Google Shape;586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363917">
            <a:off x="8209712" y="-931736"/>
            <a:ext cx="1473648" cy="14736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87" name="Google Shape;587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588" name="Google Shape;588;p3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4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590" name="Google Shape;590;p34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92" name="Google Shape;592;p34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900000" flipH="1">
            <a:off x="7672612" y="39127"/>
            <a:ext cx="1516570" cy="6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7115169" flipH="1">
            <a:off x="8538551" y="2650376"/>
            <a:ext cx="1060374" cy="1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713102" y="4179200"/>
            <a:ext cx="380350" cy="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3" name="Google Shape;63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399989" flipH="1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64" name="Google Shape;64;p5"/>
          <p:cNvSpPr/>
          <p:nvPr/>
        </p:nvSpPr>
        <p:spPr>
          <a:xfrm rot="10164578">
            <a:off x="-128410" y="7234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0800000">
            <a:off x="-384475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71" name="Google Shape;71;p5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9253872">
            <a:off x="-644425" y="44442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72" name="Google Shape;72;p5"/>
          <p:cNvSpPr txBox="1"/>
          <p:nvPr>
            <p:ph type="title"/>
          </p:nvPr>
        </p:nvSpPr>
        <p:spPr>
          <a:xfrm>
            <a:off x="1249250" y="2629150"/>
            <a:ext cx="2934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 b="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type="title" idx="2"/>
          </p:nvPr>
        </p:nvSpPr>
        <p:spPr>
          <a:xfrm>
            <a:off x="4960148" y="2629150"/>
            <a:ext cx="2934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 b="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type="subTitle" idx="1"/>
          </p:nvPr>
        </p:nvSpPr>
        <p:spPr>
          <a:xfrm>
            <a:off x="4960138" y="3173411"/>
            <a:ext cx="2934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5"/>
          <p:cNvSpPr txBox="1"/>
          <p:nvPr>
            <p:ph type="subTitle" idx="3"/>
          </p:nvPr>
        </p:nvSpPr>
        <p:spPr>
          <a:xfrm>
            <a:off x="1249262" y="3173411"/>
            <a:ext cx="2934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5"/>
          <p:cNvSpPr txBox="1"/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dk2"/>
                </a:highlight>
              </a:defRPr>
            </a:lvl9pPr>
          </a:lstStyle>
          <a:p/>
        </p:txBody>
      </p:sp>
      <p:pic>
        <p:nvPicPr>
          <p:cNvPr id="77" name="Google Shape;77;p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172952" y="4271425"/>
            <a:ext cx="380350" cy="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3523197">
            <a:off x="6052461" y="-674205"/>
            <a:ext cx="581237" cy="14768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 rot="-1740482" flipH="1">
            <a:off x="-803473" y="-812629"/>
            <a:ext cx="2235697" cy="1453347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2" name="Google Shape;82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64959" y="1130150"/>
            <a:ext cx="549015" cy="8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5400000">
            <a:off x="7394525" y="-370090"/>
            <a:ext cx="1517076" cy="125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84" name="Google Shape;84;p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2404362">
            <a:off x="-527997" y="3655943"/>
            <a:ext cx="1209273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85" name="Google Shape;85;p6"/>
          <p:cNvSpPr/>
          <p:nvPr/>
        </p:nvSpPr>
        <p:spPr>
          <a:xfrm rot="4780752">
            <a:off x="8221231" y="-39842"/>
            <a:ext cx="1587780" cy="912550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749896" flipH="1">
            <a:off x="-238903" y="15931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1750344">
            <a:off x="8001625" y="4580247"/>
            <a:ext cx="1182250" cy="4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9pPr>
          </a:lstStyle>
          <a:p/>
        </p:txBody>
      </p:sp>
      <p:grpSp>
        <p:nvGrpSpPr>
          <p:cNvPr id="91" name="Google Shape;91;p6"/>
          <p:cNvGrpSpPr/>
          <p:nvPr/>
        </p:nvGrpSpPr>
        <p:grpSpPr>
          <a:xfrm rot="-7038788" flipH="1">
            <a:off x="8301284" y="1204874"/>
            <a:ext cx="259238" cy="211614"/>
            <a:chOff x="4318975" y="1773456"/>
            <a:chExt cx="254825" cy="207984"/>
          </a:xfrm>
        </p:grpSpPr>
        <p:sp>
          <p:nvSpPr>
            <p:cNvPr id="92" name="Google Shape;92;p6"/>
            <p:cNvSpPr/>
            <p:nvPr/>
          </p:nvSpPr>
          <p:spPr>
            <a:xfrm>
              <a:off x="4397850" y="1791425"/>
              <a:ext cx="175950" cy="177425"/>
            </a:xfrm>
            <a:custGeom>
              <a:avLst/>
              <a:gdLst/>
              <a:ahLst/>
              <a:cxnLst/>
              <a:rect l="l" t="t" r="r" b="b"/>
              <a:pathLst>
                <a:path w="7038" h="7097" extrusionOk="0">
                  <a:moveTo>
                    <a:pt x="4501" y="0"/>
                  </a:moveTo>
                  <a:cubicBezTo>
                    <a:pt x="1953" y="0"/>
                    <a:pt x="1" y="2251"/>
                    <a:pt x="1" y="3644"/>
                  </a:cubicBezTo>
                  <a:cubicBezTo>
                    <a:pt x="1" y="5037"/>
                    <a:pt x="1846" y="7096"/>
                    <a:pt x="4394" y="7096"/>
                  </a:cubicBezTo>
                  <a:cubicBezTo>
                    <a:pt x="6930" y="7096"/>
                    <a:pt x="4835" y="5037"/>
                    <a:pt x="4835" y="3644"/>
                  </a:cubicBezTo>
                  <a:cubicBezTo>
                    <a:pt x="4835" y="2251"/>
                    <a:pt x="7037" y="0"/>
                    <a:pt x="4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371675" y="1773456"/>
              <a:ext cx="53000" cy="28300"/>
            </a:xfrm>
            <a:custGeom>
              <a:avLst/>
              <a:gdLst/>
              <a:ahLst/>
              <a:cxnLst/>
              <a:rect l="l" t="t" r="r" b="b"/>
              <a:pathLst>
                <a:path w="2120" h="1132" extrusionOk="0">
                  <a:moveTo>
                    <a:pt x="1060" y="0"/>
                  </a:moveTo>
                  <a:cubicBezTo>
                    <a:pt x="476" y="0"/>
                    <a:pt x="0" y="250"/>
                    <a:pt x="0" y="560"/>
                  </a:cubicBezTo>
                  <a:cubicBezTo>
                    <a:pt x="0" y="869"/>
                    <a:pt x="476" y="1131"/>
                    <a:pt x="1060" y="1131"/>
                  </a:cubicBezTo>
                  <a:cubicBezTo>
                    <a:pt x="1643" y="1131"/>
                    <a:pt x="2119" y="869"/>
                    <a:pt x="2119" y="560"/>
                  </a:cubicBezTo>
                  <a:cubicBezTo>
                    <a:pt x="2119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328185" y="182495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0"/>
                  </a:moveTo>
                  <a:cubicBezTo>
                    <a:pt x="477" y="0"/>
                    <a:pt x="0" y="250"/>
                    <a:pt x="0" y="560"/>
                  </a:cubicBezTo>
                  <a:cubicBezTo>
                    <a:pt x="0" y="869"/>
                    <a:pt x="477" y="1131"/>
                    <a:pt x="1060" y="1131"/>
                  </a:cubicBezTo>
                  <a:cubicBezTo>
                    <a:pt x="1643" y="1131"/>
                    <a:pt x="2108" y="869"/>
                    <a:pt x="2108" y="560"/>
                  </a:cubicBezTo>
                  <a:cubicBezTo>
                    <a:pt x="2108" y="250"/>
                    <a:pt x="1643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4318975" y="1895676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77" y="1"/>
                    <a:pt x="0" y="262"/>
                    <a:pt x="0" y="572"/>
                  </a:cubicBezTo>
                  <a:cubicBezTo>
                    <a:pt x="0" y="882"/>
                    <a:pt x="477" y="1132"/>
                    <a:pt x="1060" y="1132"/>
                  </a:cubicBezTo>
                  <a:cubicBezTo>
                    <a:pt x="1643" y="1132"/>
                    <a:pt x="2108" y="882"/>
                    <a:pt x="2108" y="572"/>
                  </a:cubicBezTo>
                  <a:cubicBezTo>
                    <a:pt x="2108" y="262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4362765" y="1953140"/>
              <a:ext cx="52700" cy="28300"/>
            </a:xfrm>
            <a:custGeom>
              <a:avLst/>
              <a:gdLst/>
              <a:ahLst/>
              <a:cxnLst/>
              <a:rect l="l" t="t" r="r" b="b"/>
              <a:pathLst>
                <a:path w="2108" h="1132" extrusionOk="0">
                  <a:moveTo>
                    <a:pt x="1060" y="1"/>
                  </a:moveTo>
                  <a:cubicBezTo>
                    <a:pt x="464" y="1"/>
                    <a:pt x="0" y="263"/>
                    <a:pt x="0" y="572"/>
                  </a:cubicBezTo>
                  <a:cubicBezTo>
                    <a:pt x="0" y="882"/>
                    <a:pt x="464" y="1132"/>
                    <a:pt x="1060" y="1132"/>
                  </a:cubicBezTo>
                  <a:cubicBezTo>
                    <a:pt x="1643" y="1132"/>
                    <a:pt x="2107" y="882"/>
                    <a:pt x="2107" y="572"/>
                  </a:cubicBezTo>
                  <a:cubicBezTo>
                    <a:pt x="2107" y="263"/>
                    <a:pt x="1643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7" name="Google Shape;97;p6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797713" y="4729212"/>
            <a:ext cx="1182250" cy="3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399989" flipH="1">
            <a:off x="7216197" y="1993515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01" name="Google Shape;101;p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-384477" y="412948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02" name="Google Shape;102;p7"/>
          <p:cNvSpPr/>
          <p:nvPr/>
        </p:nvSpPr>
        <p:spPr>
          <a:xfrm rot="10164578">
            <a:off x="-128410" y="7234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7"/>
          <p:cNvSpPr/>
          <p:nvPr/>
        </p:nvSpPr>
        <p:spPr>
          <a:xfrm rot="1447234">
            <a:off x="7376796" y="-488030"/>
            <a:ext cx="2108210" cy="1264967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4" name="Google Shape;104;p7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99997">
            <a:off x="-599451" y="-847826"/>
            <a:ext cx="1694199" cy="1694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05" name="Google Shape;105;p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 flipH="1">
            <a:off x="8383777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749896" flipH="1">
            <a:off x="-237353" y="186698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3813713" y="4527901"/>
            <a:ext cx="151657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/>
          <p:nvPr>
            <p:ph type="body" idx="1"/>
          </p:nvPr>
        </p:nvSpPr>
        <p:spPr>
          <a:xfrm>
            <a:off x="2103000" y="1519125"/>
            <a:ext cx="4938000" cy="30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-733050" y="1109063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5" name="Google Shape;115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7716400" y="-17332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16" name="Google Shape;116;p8"/>
          <p:cNvSpPr/>
          <p:nvPr/>
        </p:nvSpPr>
        <p:spPr>
          <a:xfrm rot="-899956" flipH="1">
            <a:off x="-356991" y="-994446"/>
            <a:ext cx="2140198" cy="1391300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7" name="Google Shape;117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9253872">
            <a:off x="7877700" y="4215600"/>
            <a:ext cx="1694200" cy="16941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8" name="Google Shape;118;p8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11" flipH="1">
            <a:off x="3579272" y="-588160"/>
            <a:ext cx="3323960" cy="1410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19" name="Google Shape;119;p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-327511" y="4464976"/>
            <a:ext cx="1060376" cy="10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749896">
            <a:off x="8842272" y="1482235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-1800000">
            <a:off x="-220812" y="-13262"/>
            <a:ext cx="151657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579275" y="4501950"/>
            <a:ext cx="1741132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 txBox="1"/>
          <p:nvPr>
            <p:ph type="title"/>
          </p:nvPr>
        </p:nvSpPr>
        <p:spPr>
          <a:xfrm>
            <a:off x="2359200" y="1307100"/>
            <a:ext cx="4425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13137"/>
            <a:ext cx="9143999" cy="51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/>
          <p:nvPr/>
        </p:nvSpPr>
        <p:spPr>
          <a:xfrm rot="10164578">
            <a:off x="-697348" y="434670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9" name="Google Shape;129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3460938">
            <a:off x="-176684" y="-793507"/>
            <a:ext cx="1209272" cy="18963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30" name="Google Shape;130;p9"/>
          <p:cNvSpPr/>
          <p:nvPr/>
        </p:nvSpPr>
        <p:spPr>
          <a:xfrm rot="-9435666" flipH="1">
            <a:off x="7787028" y="-315586"/>
            <a:ext cx="1272241" cy="731228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800000" flipH="1">
            <a:off x="8051525" y="-379876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32" name="Google Shape;132;p9"/>
          <p:cNvSpPr/>
          <p:nvPr/>
        </p:nvSpPr>
        <p:spPr>
          <a:xfrm rot="10164578">
            <a:off x="7360802" y="4305595"/>
            <a:ext cx="2140214" cy="1391299"/>
          </a:xfrm>
          <a:custGeom>
            <a:avLst/>
            <a:gdLst/>
            <a:ahLst/>
            <a:cxnLst/>
            <a:rect l="l" t="t" r="r" b="b"/>
            <a:pathLst>
              <a:path w="17126" h="11133" extrusionOk="0">
                <a:moveTo>
                  <a:pt x="0" y="1"/>
                </a:moveTo>
                <a:lnTo>
                  <a:pt x="0" y="10888"/>
                </a:lnTo>
                <a:cubicBezTo>
                  <a:pt x="20" y="10878"/>
                  <a:pt x="31" y="10868"/>
                  <a:pt x="51" y="10868"/>
                </a:cubicBezTo>
                <a:cubicBezTo>
                  <a:pt x="54" y="10868"/>
                  <a:pt x="56" y="10868"/>
                  <a:pt x="59" y="10868"/>
                </a:cubicBezTo>
                <a:cubicBezTo>
                  <a:pt x="202" y="10868"/>
                  <a:pt x="225" y="11133"/>
                  <a:pt x="359" y="11133"/>
                </a:cubicBezTo>
                <a:cubicBezTo>
                  <a:pt x="361" y="11133"/>
                  <a:pt x="364" y="11133"/>
                  <a:pt x="366" y="11132"/>
                </a:cubicBezTo>
                <a:cubicBezTo>
                  <a:pt x="519" y="11123"/>
                  <a:pt x="509" y="11051"/>
                  <a:pt x="651" y="11041"/>
                </a:cubicBezTo>
                <a:cubicBezTo>
                  <a:pt x="804" y="11031"/>
                  <a:pt x="794" y="10899"/>
                  <a:pt x="936" y="10878"/>
                </a:cubicBezTo>
                <a:cubicBezTo>
                  <a:pt x="1089" y="10868"/>
                  <a:pt x="1079" y="10827"/>
                  <a:pt x="1232" y="10807"/>
                </a:cubicBezTo>
                <a:cubicBezTo>
                  <a:pt x="1236" y="10806"/>
                  <a:pt x="1239" y="10806"/>
                  <a:pt x="1243" y="10806"/>
                </a:cubicBezTo>
                <a:cubicBezTo>
                  <a:pt x="1371" y="10806"/>
                  <a:pt x="1387" y="10960"/>
                  <a:pt x="1525" y="10960"/>
                </a:cubicBezTo>
                <a:cubicBezTo>
                  <a:pt x="1529" y="10960"/>
                  <a:pt x="1533" y="10960"/>
                  <a:pt x="1537" y="10960"/>
                </a:cubicBezTo>
                <a:cubicBezTo>
                  <a:pt x="1679" y="10949"/>
                  <a:pt x="1679" y="10878"/>
                  <a:pt x="1822" y="10858"/>
                </a:cubicBezTo>
                <a:cubicBezTo>
                  <a:pt x="1964" y="10847"/>
                  <a:pt x="1964" y="10817"/>
                  <a:pt x="2116" y="10797"/>
                </a:cubicBezTo>
                <a:cubicBezTo>
                  <a:pt x="2259" y="10786"/>
                  <a:pt x="2259" y="10766"/>
                  <a:pt x="2401" y="10756"/>
                </a:cubicBezTo>
                <a:cubicBezTo>
                  <a:pt x="2405" y="10756"/>
                  <a:pt x="2409" y="10756"/>
                  <a:pt x="2412" y="10756"/>
                </a:cubicBezTo>
                <a:cubicBezTo>
                  <a:pt x="2551" y="10756"/>
                  <a:pt x="2567" y="10950"/>
                  <a:pt x="2706" y="10950"/>
                </a:cubicBezTo>
                <a:cubicBezTo>
                  <a:pt x="2710" y="10950"/>
                  <a:pt x="2714" y="10949"/>
                  <a:pt x="2717" y="10949"/>
                </a:cubicBezTo>
                <a:cubicBezTo>
                  <a:pt x="2860" y="10929"/>
                  <a:pt x="2839" y="10614"/>
                  <a:pt x="2982" y="10603"/>
                </a:cubicBezTo>
                <a:cubicBezTo>
                  <a:pt x="2984" y="10603"/>
                  <a:pt x="2986" y="10603"/>
                  <a:pt x="2988" y="10603"/>
                </a:cubicBezTo>
                <a:cubicBezTo>
                  <a:pt x="3121" y="10603"/>
                  <a:pt x="3154" y="10889"/>
                  <a:pt x="3284" y="10889"/>
                </a:cubicBezTo>
                <a:cubicBezTo>
                  <a:pt x="3288" y="10889"/>
                  <a:pt x="3292" y="10889"/>
                  <a:pt x="3297" y="10888"/>
                </a:cubicBezTo>
                <a:cubicBezTo>
                  <a:pt x="3450" y="10878"/>
                  <a:pt x="3419" y="10573"/>
                  <a:pt x="3572" y="10563"/>
                </a:cubicBezTo>
                <a:cubicBezTo>
                  <a:pt x="3575" y="10562"/>
                  <a:pt x="3578" y="10562"/>
                  <a:pt x="3581" y="10562"/>
                </a:cubicBezTo>
                <a:cubicBezTo>
                  <a:pt x="3712" y="10562"/>
                  <a:pt x="3737" y="10766"/>
                  <a:pt x="3867" y="10766"/>
                </a:cubicBezTo>
                <a:cubicBezTo>
                  <a:pt x="3871" y="10766"/>
                  <a:pt x="3874" y="10766"/>
                  <a:pt x="3877" y="10766"/>
                </a:cubicBezTo>
                <a:cubicBezTo>
                  <a:pt x="4029" y="10756"/>
                  <a:pt x="4009" y="10583"/>
                  <a:pt x="4162" y="10573"/>
                </a:cubicBezTo>
                <a:cubicBezTo>
                  <a:pt x="4233" y="10568"/>
                  <a:pt x="4269" y="10568"/>
                  <a:pt x="4305" y="10568"/>
                </a:cubicBezTo>
                <a:cubicBezTo>
                  <a:pt x="4340" y="10568"/>
                  <a:pt x="4376" y="10568"/>
                  <a:pt x="4447" y="10563"/>
                </a:cubicBezTo>
                <a:cubicBezTo>
                  <a:pt x="4599" y="10553"/>
                  <a:pt x="4589" y="10481"/>
                  <a:pt x="4742" y="10471"/>
                </a:cubicBezTo>
                <a:cubicBezTo>
                  <a:pt x="4884" y="10451"/>
                  <a:pt x="4884" y="10440"/>
                  <a:pt x="5027" y="10431"/>
                </a:cubicBezTo>
                <a:cubicBezTo>
                  <a:pt x="5030" y="10430"/>
                  <a:pt x="5033" y="10430"/>
                  <a:pt x="5036" y="10430"/>
                </a:cubicBezTo>
                <a:cubicBezTo>
                  <a:pt x="5177" y="10430"/>
                  <a:pt x="5202" y="10665"/>
                  <a:pt x="5334" y="10665"/>
                </a:cubicBezTo>
                <a:cubicBezTo>
                  <a:pt x="5337" y="10665"/>
                  <a:pt x="5339" y="10664"/>
                  <a:pt x="5342" y="10664"/>
                </a:cubicBezTo>
                <a:cubicBezTo>
                  <a:pt x="5485" y="10644"/>
                  <a:pt x="5485" y="10563"/>
                  <a:pt x="5627" y="10553"/>
                </a:cubicBezTo>
                <a:cubicBezTo>
                  <a:pt x="5779" y="10542"/>
                  <a:pt x="5770" y="10420"/>
                  <a:pt x="5912" y="10410"/>
                </a:cubicBezTo>
                <a:cubicBezTo>
                  <a:pt x="5917" y="10410"/>
                  <a:pt x="5922" y="10410"/>
                  <a:pt x="5927" y="10410"/>
                </a:cubicBezTo>
                <a:cubicBezTo>
                  <a:pt x="6052" y="10410"/>
                  <a:pt x="6078" y="10533"/>
                  <a:pt x="6204" y="10533"/>
                </a:cubicBezTo>
                <a:cubicBezTo>
                  <a:pt x="6208" y="10533"/>
                  <a:pt x="6213" y="10533"/>
                  <a:pt x="6217" y="10532"/>
                </a:cubicBezTo>
                <a:cubicBezTo>
                  <a:pt x="6360" y="10522"/>
                  <a:pt x="6360" y="10420"/>
                  <a:pt x="6502" y="10410"/>
                </a:cubicBezTo>
                <a:cubicBezTo>
                  <a:pt x="6645" y="10400"/>
                  <a:pt x="6645" y="10359"/>
                  <a:pt x="6797" y="10349"/>
                </a:cubicBezTo>
                <a:cubicBezTo>
                  <a:pt x="6800" y="10349"/>
                  <a:pt x="6803" y="10349"/>
                  <a:pt x="6805" y="10349"/>
                </a:cubicBezTo>
                <a:cubicBezTo>
                  <a:pt x="6938" y="10349"/>
                  <a:pt x="6962" y="10594"/>
                  <a:pt x="7095" y="10594"/>
                </a:cubicBezTo>
                <a:cubicBezTo>
                  <a:pt x="7097" y="10594"/>
                  <a:pt x="7100" y="10594"/>
                  <a:pt x="7102" y="10593"/>
                </a:cubicBezTo>
                <a:cubicBezTo>
                  <a:pt x="7255" y="10583"/>
                  <a:pt x="7255" y="10573"/>
                  <a:pt x="7398" y="10563"/>
                </a:cubicBezTo>
                <a:cubicBezTo>
                  <a:pt x="7550" y="10553"/>
                  <a:pt x="7530" y="10329"/>
                  <a:pt x="7672" y="10318"/>
                </a:cubicBezTo>
                <a:cubicBezTo>
                  <a:pt x="7677" y="10318"/>
                  <a:pt x="7682" y="10318"/>
                  <a:pt x="7687" y="10318"/>
                </a:cubicBezTo>
                <a:cubicBezTo>
                  <a:pt x="7821" y="10318"/>
                  <a:pt x="7838" y="10441"/>
                  <a:pt x="7962" y="10441"/>
                </a:cubicBezTo>
                <a:cubicBezTo>
                  <a:pt x="7967" y="10441"/>
                  <a:pt x="7972" y="10441"/>
                  <a:pt x="7977" y="10440"/>
                </a:cubicBezTo>
                <a:cubicBezTo>
                  <a:pt x="8120" y="10431"/>
                  <a:pt x="8120" y="10349"/>
                  <a:pt x="8262" y="10339"/>
                </a:cubicBezTo>
                <a:cubicBezTo>
                  <a:pt x="8415" y="10329"/>
                  <a:pt x="8405" y="10196"/>
                  <a:pt x="8547" y="10186"/>
                </a:cubicBezTo>
                <a:cubicBezTo>
                  <a:pt x="8550" y="10186"/>
                  <a:pt x="8552" y="10186"/>
                  <a:pt x="8555" y="10186"/>
                </a:cubicBezTo>
                <a:cubicBezTo>
                  <a:pt x="8688" y="10186"/>
                  <a:pt x="8722" y="10441"/>
                  <a:pt x="8855" y="10441"/>
                </a:cubicBezTo>
                <a:cubicBezTo>
                  <a:pt x="8858" y="10441"/>
                  <a:pt x="8860" y="10441"/>
                  <a:pt x="8863" y="10440"/>
                </a:cubicBezTo>
                <a:cubicBezTo>
                  <a:pt x="9005" y="10431"/>
                  <a:pt x="8995" y="10268"/>
                  <a:pt x="9137" y="10257"/>
                </a:cubicBezTo>
                <a:cubicBezTo>
                  <a:pt x="9290" y="10247"/>
                  <a:pt x="9280" y="10135"/>
                  <a:pt x="9422" y="10125"/>
                </a:cubicBezTo>
                <a:cubicBezTo>
                  <a:pt x="9499" y="10120"/>
                  <a:pt x="9537" y="10120"/>
                  <a:pt x="9574" y="10120"/>
                </a:cubicBezTo>
                <a:cubicBezTo>
                  <a:pt x="9611" y="10120"/>
                  <a:pt x="9646" y="10120"/>
                  <a:pt x="9718" y="10115"/>
                </a:cubicBezTo>
                <a:cubicBezTo>
                  <a:pt x="9729" y="10114"/>
                  <a:pt x="9740" y="10114"/>
                  <a:pt x="9749" y="10114"/>
                </a:cubicBezTo>
                <a:cubicBezTo>
                  <a:pt x="9860" y="10114"/>
                  <a:pt x="9879" y="10157"/>
                  <a:pt x="9989" y="10157"/>
                </a:cubicBezTo>
                <a:cubicBezTo>
                  <a:pt x="9999" y="10157"/>
                  <a:pt x="10011" y="10156"/>
                  <a:pt x="10023" y="10156"/>
                </a:cubicBezTo>
                <a:cubicBezTo>
                  <a:pt x="10165" y="10146"/>
                  <a:pt x="10165" y="10115"/>
                  <a:pt x="10308" y="10105"/>
                </a:cubicBezTo>
                <a:cubicBezTo>
                  <a:pt x="10311" y="10105"/>
                  <a:pt x="10315" y="10105"/>
                  <a:pt x="10318" y="10105"/>
                </a:cubicBezTo>
                <a:cubicBezTo>
                  <a:pt x="10448" y="10105"/>
                  <a:pt x="10473" y="10298"/>
                  <a:pt x="10603" y="10298"/>
                </a:cubicBezTo>
                <a:cubicBezTo>
                  <a:pt x="10606" y="10298"/>
                  <a:pt x="10610" y="10298"/>
                  <a:pt x="10613" y="10298"/>
                </a:cubicBezTo>
                <a:cubicBezTo>
                  <a:pt x="10639" y="10294"/>
                  <a:pt x="10661" y="10293"/>
                  <a:pt x="10679" y="10293"/>
                </a:cubicBezTo>
                <a:cubicBezTo>
                  <a:pt x="10751" y="10293"/>
                  <a:pt x="10780" y="10313"/>
                  <a:pt x="10852" y="10313"/>
                </a:cubicBezTo>
                <a:cubicBezTo>
                  <a:pt x="10870" y="10313"/>
                  <a:pt x="10892" y="10312"/>
                  <a:pt x="10918" y="10309"/>
                </a:cubicBezTo>
                <a:cubicBezTo>
                  <a:pt x="11061" y="10298"/>
                  <a:pt x="11061" y="10247"/>
                  <a:pt x="11203" y="10237"/>
                </a:cubicBezTo>
                <a:cubicBezTo>
                  <a:pt x="11346" y="10227"/>
                  <a:pt x="11335" y="10115"/>
                  <a:pt x="11488" y="10105"/>
                </a:cubicBezTo>
                <a:cubicBezTo>
                  <a:pt x="11631" y="10094"/>
                  <a:pt x="11620" y="9922"/>
                  <a:pt x="11762" y="9911"/>
                </a:cubicBezTo>
                <a:cubicBezTo>
                  <a:pt x="11767" y="9911"/>
                  <a:pt x="11772" y="9911"/>
                  <a:pt x="11776" y="9911"/>
                </a:cubicBezTo>
                <a:cubicBezTo>
                  <a:pt x="11907" y="9911"/>
                  <a:pt x="11927" y="10035"/>
                  <a:pt x="12042" y="10035"/>
                </a:cubicBezTo>
                <a:cubicBezTo>
                  <a:pt x="12050" y="10035"/>
                  <a:pt x="12059" y="10035"/>
                  <a:pt x="12068" y="10033"/>
                </a:cubicBezTo>
                <a:cubicBezTo>
                  <a:pt x="12221" y="10024"/>
                  <a:pt x="12210" y="10003"/>
                  <a:pt x="12363" y="9983"/>
                </a:cubicBezTo>
                <a:cubicBezTo>
                  <a:pt x="12506" y="9972"/>
                  <a:pt x="12495" y="9861"/>
                  <a:pt x="12648" y="9850"/>
                </a:cubicBezTo>
                <a:cubicBezTo>
                  <a:pt x="12657" y="9850"/>
                  <a:pt x="12666" y="9849"/>
                  <a:pt x="12674" y="9849"/>
                </a:cubicBezTo>
                <a:cubicBezTo>
                  <a:pt x="12784" y="9849"/>
                  <a:pt x="12807" y="9902"/>
                  <a:pt x="12917" y="9902"/>
                </a:cubicBezTo>
                <a:cubicBezTo>
                  <a:pt x="12925" y="9902"/>
                  <a:pt x="12934" y="9902"/>
                  <a:pt x="12943" y="9902"/>
                </a:cubicBezTo>
                <a:cubicBezTo>
                  <a:pt x="13085" y="9891"/>
                  <a:pt x="13085" y="9830"/>
                  <a:pt x="13228" y="9820"/>
                </a:cubicBezTo>
                <a:cubicBezTo>
                  <a:pt x="13240" y="9819"/>
                  <a:pt x="13251" y="9819"/>
                  <a:pt x="13262" y="9819"/>
                </a:cubicBezTo>
                <a:cubicBezTo>
                  <a:pt x="13372" y="9819"/>
                  <a:pt x="13390" y="9862"/>
                  <a:pt x="13494" y="9862"/>
                </a:cubicBezTo>
                <a:cubicBezTo>
                  <a:pt x="13503" y="9862"/>
                  <a:pt x="13513" y="9862"/>
                  <a:pt x="13523" y="9861"/>
                </a:cubicBezTo>
                <a:cubicBezTo>
                  <a:pt x="13546" y="9859"/>
                  <a:pt x="13565" y="9859"/>
                  <a:pt x="13582" y="9859"/>
                </a:cubicBezTo>
                <a:cubicBezTo>
                  <a:pt x="13662" y="9859"/>
                  <a:pt x="13689" y="9873"/>
                  <a:pt x="13769" y="9873"/>
                </a:cubicBezTo>
                <a:cubicBezTo>
                  <a:pt x="13786" y="9873"/>
                  <a:pt x="13805" y="9872"/>
                  <a:pt x="13828" y="9871"/>
                </a:cubicBezTo>
                <a:cubicBezTo>
                  <a:pt x="13971" y="9861"/>
                  <a:pt x="13960" y="9769"/>
                  <a:pt x="14113" y="9759"/>
                </a:cubicBezTo>
                <a:cubicBezTo>
                  <a:pt x="14116" y="9759"/>
                  <a:pt x="14118" y="9759"/>
                  <a:pt x="14121" y="9759"/>
                </a:cubicBezTo>
                <a:cubicBezTo>
                  <a:pt x="14254" y="9759"/>
                  <a:pt x="14278" y="10034"/>
                  <a:pt x="14420" y="10034"/>
                </a:cubicBezTo>
                <a:cubicBezTo>
                  <a:pt x="14423" y="10034"/>
                  <a:pt x="14426" y="10034"/>
                  <a:pt x="14428" y="10033"/>
                </a:cubicBezTo>
                <a:cubicBezTo>
                  <a:pt x="14571" y="10024"/>
                  <a:pt x="14561" y="9871"/>
                  <a:pt x="14703" y="9861"/>
                </a:cubicBezTo>
                <a:cubicBezTo>
                  <a:pt x="14721" y="9860"/>
                  <a:pt x="14737" y="9859"/>
                  <a:pt x="14751" y="9859"/>
                </a:cubicBezTo>
                <a:cubicBezTo>
                  <a:pt x="14845" y="9859"/>
                  <a:pt x="14867" y="9883"/>
                  <a:pt x="14956" y="9883"/>
                </a:cubicBezTo>
                <a:cubicBezTo>
                  <a:pt x="14969" y="9883"/>
                  <a:pt x="14983" y="9882"/>
                  <a:pt x="14998" y="9881"/>
                </a:cubicBezTo>
                <a:cubicBezTo>
                  <a:pt x="15151" y="9871"/>
                  <a:pt x="15141" y="9749"/>
                  <a:pt x="15283" y="9728"/>
                </a:cubicBezTo>
                <a:cubicBezTo>
                  <a:pt x="15291" y="9728"/>
                  <a:pt x="15299" y="9727"/>
                  <a:pt x="15306" y="9727"/>
                </a:cubicBezTo>
                <a:cubicBezTo>
                  <a:pt x="15419" y="9727"/>
                  <a:pt x="15442" y="9790"/>
                  <a:pt x="15554" y="9790"/>
                </a:cubicBezTo>
                <a:cubicBezTo>
                  <a:pt x="15562" y="9790"/>
                  <a:pt x="15570" y="9790"/>
                  <a:pt x="15579" y="9789"/>
                </a:cubicBezTo>
                <a:cubicBezTo>
                  <a:pt x="15595" y="9788"/>
                  <a:pt x="15610" y="9788"/>
                  <a:pt x="15623" y="9788"/>
                </a:cubicBezTo>
                <a:cubicBezTo>
                  <a:pt x="15718" y="9788"/>
                  <a:pt x="15741" y="9811"/>
                  <a:pt x="15829" y="9811"/>
                </a:cubicBezTo>
                <a:cubicBezTo>
                  <a:pt x="15842" y="9811"/>
                  <a:pt x="15857" y="9811"/>
                  <a:pt x="15873" y="9810"/>
                </a:cubicBezTo>
                <a:cubicBezTo>
                  <a:pt x="16026" y="9800"/>
                  <a:pt x="16016" y="9728"/>
                  <a:pt x="16169" y="9718"/>
                </a:cubicBezTo>
                <a:cubicBezTo>
                  <a:pt x="16311" y="9708"/>
                  <a:pt x="16301" y="9576"/>
                  <a:pt x="16443" y="9565"/>
                </a:cubicBezTo>
                <a:cubicBezTo>
                  <a:pt x="16446" y="9565"/>
                  <a:pt x="16448" y="9565"/>
                  <a:pt x="16451" y="9565"/>
                </a:cubicBezTo>
                <a:cubicBezTo>
                  <a:pt x="16592" y="9565"/>
                  <a:pt x="16617" y="9821"/>
                  <a:pt x="16745" y="9821"/>
                </a:cubicBezTo>
                <a:cubicBezTo>
                  <a:pt x="16749" y="9821"/>
                  <a:pt x="16754" y="9821"/>
                  <a:pt x="16759" y="9820"/>
                </a:cubicBezTo>
                <a:cubicBezTo>
                  <a:pt x="16911" y="9810"/>
                  <a:pt x="16901" y="9687"/>
                  <a:pt x="17044" y="9678"/>
                </a:cubicBezTo>
                <a:cubicBezTo>
                  <a:pt x="17074" y="9678"/>
                  <a:pt x="17105" y="9678"/>
                  <a:pt x="17125" y="9687"/>
                </a:cubicBezTo>
                <a:lnTo>
                  <a:pt x="171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3" name="Google Shape;133;p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749896">
            <a:off x="8865222" y="1036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49896" flipH="1">
            <a:off x="-69903" y="3951960"/>
            <a:ext cx="452954" cy="94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0800000">
            <a:off x="1831938" y="92700"/>
            <a:ext cx="1182250" cy="3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>
            <p:ph type="title"/>
          </p:nvPr>
        </p:nvSpPr>
        <p:spPr>
          <a:xfrm>
            <a:off x="720000" y="1454350"/>
            <a:ext cx="4638900" cy="6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1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9"/>
          <p:cNvSpPr txBox="1"/>
          <p:nvPr>
            <p:ph type="subTitle" idx="1"/>
          </p:nvPr>
        </p:nvSpPr>
        <p:spPr>
          <a:xfrm>
            <a:off x="720000" y="2081775"/>
            <a:ext cx="46389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931475" y="3037125"/>
            <a:ext cx="3676500" cy="123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141" name="Google Shape;141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399986">
            <a:off x="8436197" y="363877"/>
            <a:ext cx="1060380" cy="10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 rot="-460803">
            <a:off x="6958444" y="4685210"/>
            <a:ext cx="1797461" cy="1033100"/>
          </a:xfrm>
          <a:custGeom>
            <a:avLst/>
            <a:gdLst/>
            <a:ahLst/>
            <a:cxnLst/>
            <a:rect l="l" t="t" r="r" b="b"/>
            <a:pathLst>
              <a:path w="20606" h="12364" extrusionOk="0">
                <a:moveTo>
                  <a:pt x="1" y="1"/>
                </a:moveTo>
                <a:lnTo>
                  <a:pt x="1" y="12221"/>
                </a:lnTo>
                <a:lnTo>
                  <a:pt x="133" y="12302"/>
                </a:lnTo>
                <a:lnTo>
                  <a:pt x="357" y="12180"/>
                </a:lnTo>
                <a:lnTo>
                  <a:pt x="571" y="12089"/>
                </a:lnTo>
                <a:lnTo>
                  <a:pt x="804" y="12129"/>
                </a:lnTo>
                <a:lnTo>
                  <a:pt x="1059" y="12363"/>
                </a:lnTo>
                <a:lnTo>
                  <a:pt x="1263" y="12058"/>
                </a:lnTo>
                <a:lnTo>
                  <a:pt x="1517" y="12322"/>
                </a:lnTo>
                <a:lnTo>
                  <a:pt x="1731" y="12191"/>
                </a:lnTo>
                <a:lnTo>
                  <a:pt x="1944" y="12037"/>
                </a:lnTo>
                <a:lnTo>
                  <a:pt x="2168" y="11936"/>
                </a:lnTo>
                <a:lnTo>
                  <a:pt x="2402" y="11997"/>
                </a:lnTo>
                <a:lnTo>
                  <a:pt x="2626" y="11926"/>
                </a:lnTo>
                <a:lnTo>
                  <a:pt x="2870" y="12160"/>
                </a:lnTo>
                <a:lnTo>
                  <a:pt x="3094" y="12078"/>
                </a:lnTo>
                <a:lnTo>
                  <a:pt x="3328" y="12129"/>
                </a:lnTo>
                <a:lnTo>
                  <a:pt x="3531" y="11906"/>
                </a:lnTo>
                <a:lnTo>
                  <a:pt x="3776" y="12048"/>
                </a:lnTo>
                <a:lnTo>
                  <a:pt x="3969" y="11682"/>
                </a:lnTo>
                <a:lnTo>
                  <a:pt x="4223" y="11906"/>
                </a:lnTo>
                <a:lnTo>
                  <a:pt x="4458" y="11915"/>
                </a:lnTo>
                <a:lnTo>
                  <a:pt x="4671" y="11834"/>
                </a:lnTo>
                <a:lnTo>
                  <a:pt x="4895" y="11743"/>
                </a:lnTo>
                <a:lnTo>
                  <a:pt x="5139" y="11915"/>
                </a:lnTo>
                <a:lnTo>
                  <a:pt x="5363" y="11875"/>
                </a:lnTo>
                <a:lnTo>
                  <a:pt x="5566" y="11600"/>
                </a:lnTo>
                <a:lnTo>
                  <a:pt x="5801" y="11621"/>
                </a:lnTo>
                <a:lnTo>
                  <a:pt x="6034" y="11702"/>
                </a:lnTo>
                <a:lnTo>
                  <a:pt x="6248" y="11519"/>
                </a:lnTo>
                <a:lnTo>
                  <a:pt x="6482" y="11560"/>
                </a:lnTo>
                <a:lnTo>
                  <a:pt x="6717" y="11661"/>
                </a:lnTo>
                <a:lnTo>
                  <a:pt x="6950" y="11641"/>
                </a:lnTo>
                <a:lnTo>
                  <a:pt x="7164" y="11508"/>
                </a:lnTo>
                <a:lnTo>
                  <a:pt x="7398" y="11590"/>
                </a:lnTo>
                <a:lnTo>
                  <a:pt x="7622" y="11488"/>
                </a:lnTo>
                <a:lnTo>
                  <a:pt x="7856" y="11519"/>
                </a:lnTo>
                <a:lnTo>
                  <a:pt x="8069" y="11407"/>
                </a:lnTo>
                <a:lnTo>
                  <a:pt x="8304" y="11417"/>
                </a:lnTo>
                <a:lnTo>
                  <a:pt x="8507" y="11244"/>
                </a:lnTo>
                <a:lnTo>
                  <a:pt x="8761" y="11417"/>
                </a:lnTo>
                <a:lnTo>
                  <a:pt x="8965" y="11162"/>
                </a:lnTo>
                <a:lnTo>
                  <a:pt x="9209" y="11325"/>
                </a:lnTo>
                <a:lnTo>
                  <a:pt x="9443" y="11407"/>
                </a:lnTo>
                <a:lnTo>
                  <a:pt x="9647" y="11203"/>
                </a:lnTo>
                <a:lnTo>
                  <a:pt x="9891" y="11305"/>
                </a:lnTo>
                <a:lnTo>
                  <a:pt x="10125" y="11315"/>
                </a:lnTo>
                <a:lnTo>
                  <a:pt x="10319" y="11051"/>
                </a:lnTo>
                <a:lnTo>
                  <a:pt x="10573" y="11223"/>
                </a:lnTo>
                <a:lnTo>
                  <a:pt x="10796" y="11173"/>
                </a:lnTo>
                <a:lnTo>
                  <a:pt x="11000" y="10929"/>
                </a:lnTo>
                <a:lnTo>
                  <a:pt x="11234" y="10990"/>
                </a:lnTo>
                <a:lnTo>
                  <a:pt x="11468" y="11010"/>
                </a:lnTo>
                <a:lnTo>
                  <a:pt x="11702" y="11061"/>
                </a:lnTo>
                <a:lnTo>
                  <a:pt x="11947" y="11203"/>
                </a:lnTo>
                <a:lnTo>
                  <a:pt x="12160" y="11061"/>
                </a:lnTo>
                <a:lnTo>
                  <a:pt x="12384" y="11010"/>
                </a:lnTo>
                <a:lnTo>
                  <a:pt x="12628" y="11173"/>
                </a:lnTo>
                <a:lnTo>
                  <a:pt x="12822" y="10837"/>
                </a:lnTo>
                <a:lnTo>
                  <a:pt x="13035" y="10715"/>
                </a:lnTo>
                <a:lnTo>
                  <a:pt x="13269" y="10786"/>
                </a:lnTo>
                <a:lnTo>
                  <a:pt x="13493" y="10725"/>
                </a:lnTo>
                <a:lnTo>
                  <a:pt x="13758" y="11010"/>
                </a:lnTo>
                <a:lnTo>
                  <a:pt x="13982" y="10979"/>
                </a:lnTo>
                <a:lnTo>
                  <a:pt x="14205" y="10929"/>
                </a:lnTo>
                <a:lnTo>
                  <a:pt x="14429" y="10868"/>
                </a:lnTo>
                <a:lnTo>
                  <a:pt x="14653" y="10837"/>
                </a:lnTo>
                <a:lnTo>
                  <a:pt x="14857" y="10633"/>
                </a:lnTo>
                <a:lnTo>
                  <a:pt x="15101" y="10746"/>
                </a:lnTo>
                <a:lnTo>
                  <a:pt x="15334" y="10847"/>
                </a:lnTo>
                <a:lnTo>
                  <a:pt x="15549" y="10633"/>
                </a:lnTo>
                <a:lnTo>
                  <a:pt x="15793" y="10796"/>
                </a:lnTo>
                <a:lnTo>
                  <a:pt x="16006" y="10694"/>
                </a:lnTo>
                <a:lnTo>
                  <a:pt x="16240" y="10746"/>
                </a:lnTo>
                <a:lnTo>
                  <a:pt x="16454" y="10532"/>
                </a:lnTo>
                <a:lnTo>
                  <a:pt x="16698" y="10685"/>
                </a:lnTo>
                <a:lnTo>
                  <a:pt x="16892" y="10328"/>
                </a:lnTo>
                <a:lnTo>
                  <a:pt x="17136" y="10522"/>
                </a:lnTo>
                <a:lnTo>
                  <a:pt x="17349" y="10400"/>
                </a:lnTo>
                <a:lnTo>
                  <a:pt x="17573" y="10308"/>
                </a:lnTo>
                <a:lnTo>
                  <a:pt x="17807" y="10369"/>
                </a:lnTo>
                <a:lnTo>
                  <a:pt x="18052" y="10471"/>
                </a:lnTo>
                <a:lnTo>
                  <a:pt x="18255" y="10237"/>
                </a:lnTo>
                <a:lnTo>
                  <a:pt x="18489" y="10278"/>
                </a:lnTo>
                <a:lnTo>
                  <a:pt x="18733" y="10430"/>
                </a:lnTo>
                <a:lnTo>
                  <a:pt x="18957" y="10379"/>
                </a:lnTo>
                <a:lnTo>
                  <a:pt x="19171" y="10226"/>
                </a:lnTo>
                <a:lnTo>
                  <a:pt x="19395" y="10206"/>
                </a:lnTo>
                <a:lnTo>
                  <a:pt x="19628" y="10247"/>
                </a:lnTo>
                <a:lnTo>
                  <a:pt x="19832" y="10043"/>
                </a:lnTo>
                <a:lnTo>
                  <a:pt x="20087" y="10237"/>
                </a:lnTo>
                <a:lnTo>
                  <a:pt x="20290" y="10054"/>
                </a:lnTo>
                <a:lnTo>
                  <a:pt x="20534" y="10125"/>
                </a:lnTo>
                <a:lnTo>
                  <a:pt x="20605" y="10176"/>
                </a:lnTo>
                <a:lnTo>
                  <a:pt x="20605" y="1"/>
                </a:lnTo>
                <a:lnTo>
                  <a:pt x="19598" y="1"/>
                </a:lnTo>
                <a:lnTo>
                  <a:pt x="19496" y="641"/>
                </a:lnTo>
                <a:cubicBezTo>
                  <a:pt x="19639" y="693"/>
                  <a:pt x="19730" y="825"/>
                  <a:pt x="19730" y="978"/>
                </a:cubicBezTo>
                <a:cubicBezTo>
                  <a:pt x="19730" y="1181"/>
                  <a:pt x="19578" y="1333"/>
                  <a:pt x="19374" y="1333"/>
                </a:cubicBezTo>
                <a:cubicBezTo>
                  <a:pt x="19181" y="1333"/>
                  <a:pt x="19018" y="1181"/>
                  <a:pt x="19018" y="978"/>
                </a:cubicBezTo>
                <a:cubicBezTo>
                  <a:pt x="19018" y="845"/>
                  <a:pt x="19099" y="723"/>
                  <a:pt x="19221" y="662"/>
                </a:cubicBezTo>
                <a:lnTo>
                  <a:pt x="19221" y="1"/>
                </a:lnTo>
                <a:lnTo>
                  <a:pt x="17584" y="1"/>
                </a:lnTo>
                <a:lnTo>
                  <a:pt x="17482" y="641"/>
                </a:lnTo>
                <a:cubicBezTo>
                  <a:pt x="17624" y="693"/>
                  <a:pt x="17715" y="825"/>
                  <a:pt x="17715" y="978"/>
                </a:cubicBezTo>
                <a:cubicBezTo>
                  <a:pt x="17715" y="1181"/>
                  <a:pt x="17563" y="1333"/>
                  <a:pt x="17360" y="1333"/>
                </a:cubicBezTo>
                <a:cubicBezTo>
                  <a:pt x="17166" y="1333"/>
                  <a:pt x="17003" y="1181"/>
                  <a:pt x="17003" y="978"/>
                </a:cubicBezTo>
                <a:cubicBezTo>
                  <a:pt x="17003" y="845"/>
                  <a:pt x="17085" y="723"/>
                  <a:pt x="17207" y="662"/>
                </a:cubicBezTo>
                <a:lnTo>
                  <a:pt x="17207" y="1"/>
                </a:lnTo>
                <a:lnTo>
                  <a:pt x="15569" y="1"/>
                </a:lnTo>
                <a:lnTo>
                  <a:pt x="15467" y="641"/>
                </a:lnTo>
                <a:cubicBezTo>
                  <a:pt x="15599" y="693"/>
                  <a:pt x="15701" y="825"/>
                  <a:pt x="15701" y="978"/>
                </a:cubicBezTo>
                <a:cubicBezTo>
                  <a:pt x="15701" y="1181"/>
                  <a:pt x="15538" y="1333"/>
                  <a:pt x="15345" y="1333"/>
                </a:cubicBezTo>
                <a:cubicBezTo>
                  <a:pt x="15142" y="1333"/>
                  <a:pt x="14988" y="1181"/>
                  <a:pt x="14988" y="978"/>
                </a:cubicBezTo>
                <a:cubicBezTo>
                  <a:pt x="14988" y="845"/>
                  <a:pt x="15070" y="723"/>
                  <a:pt x="15182" y="662"/>
                </a:cubicBezTo>
                <a:lnTo>
                  <a:pt x="15182" y="1"/>
                </a:lnTo>
                <a:lnTo>
                  <a:pt x="13544" y="1"/>
                </a:lnTo>
                <a:lnTo>
                  <a:pt x="13452" y="641"/>
                </a:lnTo>
                <a:cubicBezTo>
                  <a:pt x="13584" y="693"/>
                  <a:pt x="13686" y="825"/>
                  <a:pt x="13686" y="978"/>
                </a:cubicBezTo>
                <a:cubicBezTo>
                  <a:pt x="13686" y="1181"/>
                  <a:pt x="13523" y="1333"/>
                  <a:pt x="13330" y="1333"/>
                </a:cubicBezTo>
                <a:cubicBezTo>
                  <a:pt x="13127" y="1333"/>
                  <a:pt x="12964" y="1181"/>
                  <a:pt x="12964" y="978"/>
                </a:cubicBezTo>
                <a:cubicBezTo>
                  <a:pt x="12964" y="845"/>
                  <a:pt x="13055" y="723"/>
                  <a:pt x="13168" y="662"/>
                </a:cubicBezTo>
                <a:lnTo>
                  <a:pt x="13168" y="1"/>
                </a:lnTo>
                <a:lnTo>
                  <a:pt x="11529" y="1"/>
                </a:lnTo>
                <a:lnTo>
                  <a:pt x="11427" y="641"/>
                </a:lnTo>
                <a:cubicBezTo>
                  <a:pt x="11570" y="693"/>
                  <a:pt x="11671" y="825"/>
                  <a:pt x="11671" y="978"/>
                </a:cubicBezTo>
                <a:cubicBezTo>
                  <a:pt x="11671" y="1181"/>
                  <a:pt x="11509" y="1333"/>
                  <a:pt x="11305" y="1333"/>
                </a:cubicBezTo>
                <a:cubicBezTo>
                  <a:pt x="11112" y="1333"/>
                  <a:pt x="10949" y="1181"/>
                  <a:pt x="10949" y="978"/>
                </a:cubicBezTo>
                <a:cubicBezTo>
                  <a:pt x="10949" y="845"/>
                  <a:pt x="11031" y="723"/>
                  <a:pt x="11153" y="662"/>
                </a:cubicBezTo>
                <a:lnTo>
                  <a:pt x="11153" y="1"/>
                </a:lnTo>
                <a:lnTo>
                  <a:pt x="9514" y="1"/>
                </a:lnTo>
                <a:lnTo>
                  <a:pt x="9413" y="641"/>
                </a:lnTo>
                <a:cubicBezTo>
                  <a:pt x="9555" y="693"/>
                  <a:pt x="9647" y="825"/>
                  <a:pt x="9647" y="978"/>
                </a:cubicBezTo>
                <a:cubicBezTo>
                  <a:pt x="9647" y="1181"/>
                  <a:pt x="9494" y="1333"/>
                  <a:pt x="9290" y="1333"/>
                </a:cubicBezTo>
                <a:cubicBezTo>
                  <a:pt x="9098" y="1333"/>
                  <a:pt x="8935" y="1181"/>
                  <a:pt x="8935" y="978"/>
                </a:cubicBezTo>
                <a:cubicBezTo>
                  <a:pt x="8935" y="845"/>
                  <a:pt x="9016" y="723"/>
                  <a:pt x="9138" y="662"/>
                </a:cubicBezTo>
                <a:lnTo>
                  <a:pt x="9138" y="1"/>
                </a:lnTo>
                <a:lnTo>
                  <a:pt x="7500" y="1"/>
                </a:lnTo>
                <a:lnTo>
                  <a:pt x="7398" y="641"/>
                </a:lnTo>
                <a:cubicBezTo>
                  <a:pt x="7531" y="693"/>
                  <a:pt x="7632" y="825"/>
                  <a:pt x="7632" y="978"/>
                </a:cubicBezTo>
                <a:cubicBezTo>
                  <a:pt x="7632" y="1181"/>
                  <a:pt x="7470" y="1333"/>
                  <a:pt x="7276" y="1333"/>
                </a:cubicBezTo>
                <a:cubicBezTo>
                  <a:pt x="7083" y="1333"/>
                  <a:pt x="6920" y="1181"/>
                  <a:pt x="6920" y="978"/>
                </a:cubicBezTo>
                <a:cubicBezTo>
                  <a:pt x="6920" y="845"/>
                  <a:pt x="7001" y="723"/>
                  <a:pt x="7113" y="662"/>
                </a:cubicBezTo>
                <a:lnTo>
                  <a:pt x="7113" y="1"/>
                </a:lnTo>
                <a:lnTo>
                  <a:pt x="5475" y="1"/>
                </a:lnTo>
                <a:lnTo>
                  <a:pt x="5383" y="641"/>
                </a:lnTo>
                <a:cubicBezTo>
                  <a:pt x="5516" y="693"/>
                  <a:pt x="5618" y="825"/>
                  <a:pt x="5618" y="978"/>
                </a:cubicBezTo>
                <a:cubicBezTo>
                  <a:pt x="5618" y="1181"/>
                  <a:pt x="5455" y="1333"/>
                  <a:pt x="5261" y="1333"/>
                </a:cubicBezTo>
                <a:cubicBezTo>
                  <a:pt x="5058" y="1333"/>
                  <a:pt x="4905" y="1181"/>
                  <a:pt x="4905" y="978"/>
                </a:cubicBezTo>
                <a:cubicBezTo>
                  <a:pt x="4905" y="845"/>
                  <a:pt x="4987" y="723"/>
                  <a:pt x="5098" y="662"/>
                </a:cubicBezTo>
                <a:lnTo>
                  <a:pt x="5098" y="1"/>
                </a:lnTo>
                <a:lnTo>
                  <a:pt x="3461" y="1"/>
                </a:lnTo>
                <a:lnTo>
                  <a:pt x="3369" y="641"/>
                </a:lnTo>
                <a:cubicBezTo>
                  <a:pt x="3501" y="693"/>
                  <a:pt x="3603" y="825"/>
                  <a:pt x="3603" y="978"/>
                </a:cubicBezTo>
                <a:cubicBezTo>
                  <a:pt x="3603" y="1181"/>
                  <a:pt x="3440" y="1333"/>
                  <a:pt x="3246" y="1333"/>
                </a:cubicBezTo>
                <a:cubicBezTo>
                  <a:pt x="3043" y="1333"/>
                  <a:pt x="2880" y="1181"/>
                  <a:pt x="2880" y="978"/>
                </a:cubicBezTo>
                <a:cubicBezTo>
                  <a:pt x="2880" y="845"/>
                  <a:pt x="2962" y="723"/>
                  <a:pt x="3084" y="662"/>
                </a:cubicBezTo>
                <a:lnTo>
                  <a:pt x="3084" y="1"/>
                </a:lnTo>
                <a:lnTo>
                  <a:pt x="1446" y="1"/>
                </a:lnTo>
                <a:lnTo>
                  <a:pt x="1344" y="641"/>
                </a:lnTo>
                <a:cubicBezTo>
                  <a:pt x="1487" y="693"/>
                  <a:pt x="1588" y="825"/>
                  <a:pt x="1588" y="978"/>
                </a:cubicBezTo>
                <a:cubicBezTo>
                  <a:pt x="1588" y="1181"/>
                  <a:pt x="1426" y="1333"/>
                  <a:pt x="1222" y="1333"/>
                </a:cubicBezTo>
                <a:cubicBezTo>
                  <a:pt x="1028" y="1333"/>
                  <a:pt x="865" y="1181"/>
                  <a:pt x="865" y="978"/>
                </a:cubicBezTo>
                <a:cubicBezTo>
                  <a:pt x="865" y="845"/>
                  <a:pt x="947" y="723"/>
                  <a:pt x="1069" y="662"/>
                </a:cubicBezTo>
                <a:lnTo>
                  <a:pt x="1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3" name="Google Shape;143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00775">
            <a:off x="-432317" y="-580761"/>
            <a:ext cx="1191504" cy="18684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44" name="Google Shape;144;p1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3050" y="3903825"/>
            <a:ext cx="1718287" cy="1425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pic>
      <p:grpSp>
        <p:nvGrpSpPr>
          <p:cNvPr id="145" name="Google Shape;145;p10"/>
          <p:cNvGrpSpPr/>
          <p:nvPr/>
        </p:nvGrpSpPr>
        <p:grpSpPr>
          <a:xfrm>
            <a:off x="109590" y="57548"/>
            <a:ext cx="925554" cy="808345"/>
            <a:chOff x="4318300" y="2960450"/>
            <a:chExt cx="161050" cy="106625"/>
          </a:xfrm>
        </p:grpSpPr>
        <p:sp>
          <p:nvSpPr>
            <p:cNvPr id="146" name="Google Shape;146;p10"/>
            <p:cNvSpPr/>
            <p:nvPr/>
          </p:nvSpPr>
          <p:spPr>
            <a:xfrm>
              <a:off x="4318300" y="2960450"/>
              <a:ext cx="153675" cy="106625"/>
            </a:xfrm>
            <a:custGeom>
              <a:avLst/>
              <a:gdLst/>
              <a:ahLst/>
              <a:cxnLst/>
              <a:rect l="l" t="t" r="r" b="b"/>
              <a:pathLst>
                <a:path w="6147" h="4265" extrusionOk="0">
                  <a:moveTo>
                    <a:pt x="5586" y="1"/>
                  </a:moveTo>
                  <a:lnTo>
                    <a:pt x="3888" y="785"/>
                  </a:lnTo>
                  <a:lnTo>
                    <a:pt x="3205" y="1100"/>
                  </a:lnTo>
                  <a:lnTo>
                    <a:pt x="6146" y="1100"/>
                  </a:lnTo>
                  <a:lnTo>
                    <a:pt x="6126" y="1079"/>
                  </a:lnTo>
                  <a:lnTo>
                    <a:pt x="6106" y="856"/>
                  </a:lnTo>
                  <a:lnTo>
                    <a:pt x="5862" y="663"/>
                  </a:lnTo>
                  <a:lnTo>
                    <a:pt x="5932" y="469"/>
                  </a:lnTo>
                  <a:lnTo>
                    <a:pt x="5719" y="388"/>
                  </a:lnTo>
                  <a:lnTo>
                    <a:pt x="5821" y="235"/>
                  </a:lnTo>
                  <a:lnTo>
                    <a:pt x="5647" y="134"/>
                  </a:lnTo>
                  <a:lnTo>
                    <a:pt x="5586" y="1"/>
                  </a:lnTo>
                  <a:close/>
                  <a:moveTo>
                    <a:pt x="1547" y="1863"/>
                  </a:moveTo>
                  <a:lnTo>
                    <a:pt x="1" y="2585"/>
                  </a:lnTo>
                  <a:lnTo>
                    <a:pt x="62" y="2718"/>
                  </a:lnTo>
                  <a:lnTo>
                    <a:pt x="21" y="2911"/>
                  </a:lnTo>
                  <a:lnTo>
                    <a:pt x="214" y="2931"/>
                  </a:lnTo>
                  <a:lnTo>
                    <a:pt x="133" y="3145"/>
                  </a:lnTo>
                  <a:lnTo>
                    <a:pt x="326" y="3216"/>
                  </a:lnTo>
                  <a:lnTo>
                    <a:pt x="316" y="3532"/>
                  </a:lnTo>
                  <a:lnTo>
                    <a:pt x="479" y="3695"/>
                  </a:lnTo>
                  <a:lnTo>
                    <a:pt x="479" y="3888"/>
                  </a:lnTo>
                  <a:lnTo>
                    <a:pt x="632" y="4000"/>
                  </a:lnTo>
                  <a:lnTo>
                    <a:pt x="652" y="4265"/>
                  </a:lnTo>
                  <a:lnTo>
                    <a:pt x="1547" y="3847"/>
                  </a:lnTo>
                  <a:lnTo>
                    <a:pt x="1547" y="1863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56975" y="2987925"/>
              <a:ext cx="122375" cy="68725"/>
            </a:xfrm>
            <a:custGeom>
              <a:avLst/>
              <a:gdLst/>
              <a:ahLst/>
              <a:cxnLst/>
              <a:rect l="l" t="t" r="r" b="b"/>
              <a:pathLst>
                <a:path w="4895" h="2749" extrusionOk="0">
                  <a:moveTo>
                    <a:pt x="1658" y="1"/>
                  </a:moveTo>
                  <a:lnTo>
                    <a:pt x="153" y="703"/>
                  </a:lnTo>
                  <a:lnTo>
                    <a:pt x="0" y="764"/>
                  </a:lnTo>
                  <a:lnTo>
                    <a:pt x="0" y="2748"/>
                  </a:lnTo>
                  <a:lnTo>
                    <a:pt x="905" y="2331"/>
                  </a:lnTo>
                  <a:lnTo>
                    <a:pt x="3094" y="1314"/>
                  </a:lnTo>
                  <a:lnTo>
                    <a:pt x="4894" y="479"/>
                  </a:lnTo>
                  <a:lnTo>
                    <a:pt x="4701" y="296"/>
                  </a:lnTo>
                  <a:lnTo>
                    <a:pt x="4722" y="113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A88A64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■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■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●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 Medium"/>
              <a:buChar char="○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Mulish Medium"/>
              <a:buChar char="■"/>
              <a:defRPr sz="15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 txBox="1"/>
          <p:nvPr>
            <p:ph type="ctrTitle"/>
          </p:nvPr>
        </p:nvSpPr>
        <p:spPr>
          <a:xfrm>
            <a:off x="2123440" y="699135"/>
            <a:ext cx="3891280" cy="136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7200" b="1">
                <a:solidFill>
                  <a:schemeClr val="tx1">
                    <a:lumMod val="50000"/>
                  </a:schemeClr>
                </a:solidFill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sym typeface="+mn-ea"/>
              </a:rPr>
              <a:t>自己紹介</a:t>
            </a:r>
            <a:r>
              <a:rPr lang="vi-VN" altLang="ja-JP" sz="7200" b="1">
                <a:solidFill>
                  <a:schemeClr val="tx1">
                    <a:lumMod val="50000"/>
                  </a:schemeClr>
                </a:solidFill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sym typeface="+mn-ea"/>
              </a:rPr>
              <a:t>   </a:t>
            </a:r>
            <a:endParaRPr lang="vi-VN" altLang="ja-JP" sz="7200" b="1">
              <a:solidFill>
                <a:schemeClr val="tx1">
                  <a:lumMod val="50000"/>
                </a:schemeClr>
              </a:solidFill>
              <a:highlight>
                <a:schemeClr val="dk2"/>
              </a:highlight>
              <a:latin typeface="MS PGothic" panose="020B0600070205080204" charset="-128"/>
              <a:ea typeface="MS PGothic" panose="020B0600070205080204" charset="-128"/>
              <a:sym typeface="+mn-ea"/>
            </a:endParaRPr>
          </a:p>
        </p:txBody>
      </p:sp>
      <p:sp>
        <p:nvSpPr>
          <p:cNvPr id="2" name="Google Shape;1870;p49"/>
          <p:cNvSpPr txBox="1"/>
          <p:nvPr/>
        </p:nvSpPr>
        <p:spPr>
          <a:xfrm>
            <a:off x="2051685" y="2715260"/>
            <a:ext cx="4311650" cy="94234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 panose="020D0604000000000000" charset="-127"/>
              <a:buNone/>
              <a:defRPr sz="14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 panose="020D0604000000000000" charset="-127"/>
              <a:buNone/>
              <a:defRPr sz="2800" b="0" i="0" u="none" strike="noStrike" cap="none">
                <a:solidFill>
                  <a:schemeClr val="dk1"/>
                </a:solidFill>
                <a:latin typeface="Nanum Gothic" panose="020D0604000000000000" charset="-127"/>
                <a:ea typeface="Nanum Gothic" panose="020D0604000000000000" charset="-127"/>
                <a:cs typeface="Nanum Gothic" panose="020D0604000000000000" charset="-127"/>
                <a:sym typeface="Nanum Gothic" panose="020D0604000000000000" charset="-127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 sz="24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名前：　ドアン・クアン・ルー</a:t>
            </a:r>
            <a:br>
              <a:rPr lang="ja-JP" altLang="en-GB" sz="24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</a:br>
            <a:r>
              <a:rPr lang="ja-JP" altLang="en-GB" sz="24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大学：　ハノイ工科大学　</a:t>
            </a:r>
            <a:r>
              <a:rPr lang="en-US" altLang="ja-JP" sz="24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3</a:t>
            </a:r>
            <a:r>
              <a:rPr lang="ja-JP" altLang="en-US" sz="24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年生</a:t>
            </a:r>
            <a:endParaRPr lang="ja-JP" altLang="en-US" sz="24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6516370" y="3003550"/>
            <a:ext cx="1945640" cy="1732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Rounded Rectangle 32"/>
          <p:cNvSpPr/>
          <p:nvPr/>
        </p:nvSpPr>
        <p:spPr>
          <a:xfrm>
            <a:off x="4860925" y="3526790"/>
            <a:ext cx="2511425" cy="128651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891405" y="2041525"/>
            <a:ext cx="2473325" cy="1416685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914900" y="455295"/>
            <a:ext cx="2423795" cy="1416685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itle 25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27" name="Subtitle 26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1612900"/>
            <a:ext cx="4109085" cy="2326640"/>
          </a:xfrm>
          <a:prstGeom prst="roundRect">
            <a:avLst/>
          </a:prstGeom>
        </p:spPr>
      </p:pic>
      <p:sp>
        <p:nvSpPr>
          <p:cNvPr id="18" name="Google Shape;2414;p56"/>
          <p:cNvSpPr txBox="1"/>
          <p:nvPr/>
        </p:nvSpPr>
        <p:spPr>
          <a:xfrm>
            <a:off x="185420" y="483235"/>
            <a:ext cx="5213350" cy="842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BLOCK</a:t>
            </a:r>
            <a:r>
              <a:rPr lang="ja-JP" alt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</a:t>
            </a:r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DIAGRAM</a:t>
            </a:r>
            <a:endParaRPr 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pic>
        <p:nvPicPr>
          <p:cNvPr id="25" name="Picture Placeholder 24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919345" y="457835"/>
            <a:ext cx="2372360" cy="1403985"/>
          </a:xfrm>
          <a:prstGeom prst="round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rcRect t="7132" r="2711" b="6434"/>
          <a:stretch>
            <a:fillRect/>
          </a:stretch>
        </p:blipFill>
        <p:spPr>
          <a:xfrm>
            <a:off x="4919345" y="2052955"/>
            <a:ext cx="2423795" cy="1354455"/>
          </a:xfrm>
          <a:prstGeom prst="roundRect">
            <a:avLst/>
          </a:prstGeom>
        </p:spPr>
      </p:pic>
      <p:pic>
        <p:nvPicPr>
          <p:cNvPr id="104" name="Picture 103"/>
          <p:cNvPicPr/>
          <p:nvPr/>
        </p:nvPicPr>
        <p:blipFill>
          <a:blip r:embed="rId4"/>
          <a:srcRect l="2338" t="7951" r="5702" b="2551"/>
          <a:stretch>
            <a:fillRect/>
          </a:stretch>
        </p:blipFill>
        <p:spPr>
          <a:xfrm>
            <a:off x="4893310" y="3566160"/>
            <a:ext cx="2452370" cy="1229995"/>
          </a:xfrm>
          <a:prstGeom prst="roundRect">
            <a:avLst/>
          </a:prstGeom>
          <a:noFill/>
          <a:ln w="9525">
            <a:noFill/>
          </a:ln>
        </p:spPr>
      </p:pic>
      <p:cxnSp>
        <p:nvCxnSpPr>
          <p:cNvPr id="34" name="Straight Connector 33"/>
          <p:cNvCxnSpPr/>
          <p:nvPr/>
        </p:nvCxnSpPr>
        <p:spPr>
          <a:xfrm>
            <a:off x="7525385" y="457835"/>
            <a:ext cx="0" cy="3073400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525385" y="3508375"/>
            <a:ext cx="0" cy="1304925"/>
          </a:xfrm>
          <a:prstGeom prst="line">
            <a:avLst/>
          </a:prstGeom>
          <a:ln w="19050">
            <a:solidFill>
              <a:srgbClr val="0070C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7525385" y="988060"/>
            <a:ext cx="1450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センサー</a:t>
            </a:r>
            <a:r>
              <a:rPr lang="en-US" altLang="ja-JP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BLOCK</a:t>
            </a:r>
            <a:endParaRPr lang="en-US" altLang="ja-JP" sz="20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7524750" y="3508375"/>
            <a:ext cx="1450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solidFill>
                  <a:srgbClr val="0070C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SERVER</a:t>
            </a:r>
            <a:endParaRPr lang="en-US" altLang="ja-JP" sz="2000">
              <a:solidFill>
                <a:srgbClr val="0070C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36" grpId="0"/>
      <p:bldP spid="36" grpId="1"/>
      <p:bldP spid="37" grpId="0"/>
      <p:bldP spid="37" grpId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Google Shape;2414;p56"/>
          <p:cNvSpPr txBox="1"/>
          <p:nvPr/>
        </p:nvSpPr>
        <p:spPr>
          <a:xfrm>
            <a:off x="1908175" y="267970"/>
            <a:ext cx="5213350" cy="842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IDE</a:t>
            </a:r>
            <a:r>
              <a:rPr lang="ja-JP" altLang="en-US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でコード</a:t>
            </a:r>
            <a:endParaRPr lang="ja-JP" altLang="en-US" sz="4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pic>
        <p:nvPicPr>
          <p:cNvPr id="10" name="Picture 9" descr="codeupdata"/>
          <p:cNvPicPr>
            <a:picLocks noChangeAspect="1"/>
          </p:cNvPicPr>
          <p:nvPr/>
        </p:nvPicPr>
        <p:blipFill>
          <a:blip r:embed="rId1"/>
          <a:srcRect r="55567"/>
          <a:stretch>
            <a:fillRect/>
          </a:stretch>
        </p:blipFill>
        <p:spPr>
          <a:xfrm>
            <a:off x="5436235" y="1562100"/>
            <a:ext cx="2398395" cy="195389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666115" y="1041400"/>
            <a:ext cx="3945255" cy="3585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436235" y="1562100"/>
            <a:ext cx="2407920" cy="195707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43940" y="589280"/>
            <a:ext cx="17780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ほこり</a:t>
            </a:r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センサー</a:t>
            </a:r>
            <a:endParaRPr lang="ja-JP" altLang="en-US" sz="20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pic>
        <p:nvPicPr>
          <p:cNvPr id="20" name="Picture 19" descr="codegp2y"/>
          <p:cNvPicPr>
            <a:picLocks noChangeAspect="1"/>
          </p:cNvPicPr>
          <p:nvPr/>
        </p:nvPicPr>
        <p:blipFill>
          <a:blip r:embed="rId2"/>
          <a:srcRect r="32892"/>
          <a:stretch>
            <a:fillRect/>
          </a:stretch>
        </p:blipFill>
        <p:spPr>
          <a:xfrm>
            <a:off x="683895" y="1059815"/>
            <a:ext cx="3895725" cy="351853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5436235" y="3578225"/>
            <a:ext cx="26301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ja-JP" altLang="en-US" sz="2000">
                <a:solidFill>
                  <a:srgbClr val="0070C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データをアップするコー</a:t>
            </a:r>
            <a:endParaRPr lang="ja-JP" altLang="en-US" sz="2000">
              <a:solidFill>
                <a:srgbClr val="0070C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 animBg="1"/>
      <p:bldP spid="17" grpId="1"/>
      <p:bldP spid="14" grpId="1" animBg="1"/>
      <p:bldP spid="15" grpId="0" animBg="1"/>
      <p:bldP spid="24" grpId="0"/>
      <p:bldP spid="15" grpId="1" animBg="1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Google Shape;2414;p56"/>
          <p:cNvSpPr txBox="1"/>
          <p:nvPr/>
        </p:nvSpPr>
        <p:spPr>
          <a:xfrm>
            <a:off x="2988310" y="339725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結果</a:t>
            </a:r>
            <a:endParaRPr lang="ja-JP" alt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graphicFrame>
        <p:nvGraphicFramePr>
          <p:cNvPr id="7" name="Object 6"/>
          <p:cNvGraphicFramePr/>
          <p:nvPr/>
        </p:nvGraphicFramePr>
        <p:xfrm>
          <a:off x="748030" y="1059815"/>
          <a:ext cx="7647940" cy="358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998710" imgH="6339840" progId="Paint.Picture">
                  <p:embed/>
                </p:oleObj>
              </mc:Choice>
              <mc:Fallback>
                <p:oleObj name="" r:id="rId1" imgW="9998710" imgH="633984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8030" y="1059815"/>
                        <a:ext cx="7647940" cy="358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2414;p56"/>
          <p:cNvSpPr txBox="1"/>
          <p:nvPr/>
        </p:nvSpPr>
        <p:spPr>
          <a:xfrm>
            <a:off x="540385" y="412115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苦労したこと</a:t>
            </a:r>
            <a:endParaRPr 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99795" y="1310640"/>
            <a:ext cx="2668270" cy="31692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チーム：　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一人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苦労</a:t>
            </a:r>
            <a:r>
              <a:rPr lang="ja-JP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：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何も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知らない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一人で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大変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バグ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が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ある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6" name="Google Shape;2414;p56"/>
          <p:cNvSpPr txBox="1"/>
          <p:nvPr/>
        </p:nvSpPr>
        <p:spPr>
          <a:xfrm>
            <a:off x="4715510" y="411480"/>
            <a:ext cx="3039110" cy="842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解決方法</a:t>
            </a:r>
            <a:endParaRPr lang="en-US"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99965" y="1260475"/>
            <a:ext cx="3103245" cy="31692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ja-JP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よく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調べる</a:t>
            </a:r>
            <a:endParaRPr lang="ja-JP" altLang="en-GB" sz="20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　先輩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に聞いた</a:t>
            </a:r>
            <a:endParaRPr 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でも、完成時が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嬉し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し、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　知識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もよく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身につける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よく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頑張</a:t>
            </a:r>
            <a:endParaRPr lang="ja-JP" altLang="en-GB" sz="20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5965" y="2428240"/>
            <a:ext cx="1764665" cy="0"/>
          </a:xfrm>
          <a:prstGeom prst="straightConnector1">
            <a:avLst/>
          </a:prstGeom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9455" y="3272790"/>
            <a:ext cx="1764665" cy="0"/>
          </a:xfrm>
          <a:prstGeom prst="straightConnector1">
            <a:avLst/>
          </a:prstGeom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9455" y="4227830"/>
            <a:ext cx="1764665" cy="0"/>
          </a:xfrm>
          <a:prstGeom prst="straightConnector1">
            <a:avLst/>
          </a:prstGeom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31210" y="833120"/>
            <a:ext cx="1764665" cy="0"/>
          </a:xfrm>
          <a:prstGeom prst="straightConnector1">
            <a:avLst/>
          </a:prstGeom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2" name="Google Shape;4932;p86"/>
          <p:cNvGrpSpPr/>
          <p:nvPr/>
        </p:nvGrpSpPr>
        <p:grpSpPr>
          <a:xfrm rot="-552296">
            <a:off x="6354587" y="-743096"/>
            <a:ext cx="1693747" cy="857896"/>
            <a:chOff x="0" y="6078527"/>
            <a:chExt cx="2501774" cy="1267169"/>
          </a:xfrm>
        </p:grpSpPr>
        <p:sp>
          <p:nvSpPr>
            <p:cNvPr id="4933" name="Google Shape;4933;p86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4" name="Google Shape;4934;p86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5" name="Google Shape;4935;p86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6" name="Google Shape;4936;p86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7" name="Google Shape;4937;p86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8" name="Google Shape;4938;p86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4361;p83"/>
          <p:cNvSpPr txBox="1"/>
          <p:nvPr/>
        </p:nvSpPr>
        <p:spPr>
          <a:xfrm flipH="1">
            <a:off x="-36830" y="1203960"/>
            <a:ext cx="9122410" cy="794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7200" b="0" i="0" u="none" strike="noStrike" cap="non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>
                <a:latin typeface="MS PGothic" panose="020B0600070205080204" charset="-128"/>
                <a:ea typeface="MS PGothic" panose="020B0600070205080204" charset="-128"/>
              </a:rPr>
              <a:t>　　　　以上です</a:t>
            </a:r>
            <a:endParaRPr lang="ja-JP" altLang="en-GB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75" name="Google Shape;4362;p83"/>
          <p:cNvSpPr txBox="1"/>
          <p:nvPr/>
        </p:nvSpPr>
        <p:spPr>
          <a:xfrm flipH="1">
            <a:off x="1619250" y="2715895"/>
            <a:ext cx="5705475" cy="12503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5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 panose="020B0604020202020204"/>
              <a:buNone/>
            </a:pPr>
            <a:r>
              <a:rPr lang="ja-JP" altLang="en-GB" sz="3600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</a:rPr>
              <a:t>どうもありがとうございました。</a:t>
            </a:r>
            <a:endParaRPr lang="ja-JP" altLang="en-GB" sz="3600">
              <a:highlight>
                <a:schemeClr val="dk2"/>
              </a:highlight>
              <a:latin typeface="MS PGothic" panose="020B0600070205080204" charset="-128"/>
              <a:ea typeface="MS PGothic" panose="020B0600070205080204" charset="-128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1"/>
          <a:stretch>
            <a:fillRect/>
          </a:stretch>
        </p:blipFill>
        <p:spPr>
          <a:xfrm>
            <a:off x="6494780" y="884555"/>
            <a:ext cx="2023745" cy="2070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5" grpId="0"/>
      <p:bldP spid="7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6"/>
          <p:cNvSpPr txBox="1"/>
          <p:nvPr>
            <p:ph type="title"/>
          </p:nvPr>
        </p:nvSpPr>
        <p:spPr>
          <a:xfrm>
            <a:off x="3458210" y="650875"/>
            <a:ext cx="2371090" cy="122618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72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sym typeface="+mn-ea"/>
              </a:rPr>
              <a:t>目次　　</a:t>
            </a:r>
            <a:endParaRPr lang="ja-JP" sz="72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sym typeface="+mn-ea"/>
            </a:endParaRPr>
          </a:p>
        </p:txBody>
      </p:sp>
      <p:sp>
        <p:nvSpPr>
          <p:cNvPr id="1665" name="Google Shape;1665;p66"/>
          <p:cNvSpPr txBox="1"/>
          <p:nvPr>
            <p:ph type="title" idx="2"/>
          </p:nvPr>
        </p:nvSpPr>
        <p:spPr>
          <a:xfrm>
            <a:off x="1351280" y="2231390"/>
            <a:ext cx="3053715" cy="97409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 sz="48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自己紹介</a:t>
            </a:r>
            <a:endParaRPr lang="ja-JP" altLang="en-GB" sz="48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10" name="Google Shape;1665;p66"/>
          <p:cNvSpPr txBox="1"/>
          <p:nvPr/>
        </p:nvSpPr>
        <p:spPr>
          <a:xfrm>
            <a:off x="5455920" y="2209165"/>
            <a:ext cx="3053715" cy="974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 sz="48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志望動機</a:t>
            </a:r>
            <a:endParaRPr lang="ja-JP" altLang="en-GB" sz="48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6" name="Google Shape;1665;p66"/>
          <p:cNvSpPr txBox="1"/>
          <p:nvPr/>
        </p:nvSpPr>
        <p:spPr>
          <a:xfrm>
            <a:off x="3421380" y="3449955"/>
            <a:ext cx="3678555" cy="974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 sz="48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プロジェクト</a:t>
            </a:r>
            <a:endParaRPr lang="ja-JP" altLang="en-GB" sz="48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115695" y="267335"/>
            <a:ext cx="2027555" cy="173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62" name="Google Shape;1962;p51"/>
          <p:cNvSpPr txBox="1"/>
          <p:nvPr/>
        </p:nvSpPr>
        <p:spPr>
          <a:xfrm>
            <a:off x="725840" y="2240117"/>
            <a:ext cx="839700" cy="8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01</a:t>
            </a:r>
            <a:endParaRPr lang="en-GB" b="1"/>
          </a:p>
        </p:txBody>
      </p:sp>
      <p:grpSp>
        <p:nvGrpSpPr>
          <p:cNvPr id="27" name="Google Shape;1972;p51"/>
          <p:cNvGrpSpPr/>
          <p:nvPr/>
        </p:nvGrpSpPr>
        <p:grpSpPr>
          <a:xfrm>
            <a:off x="649638" y="2286432"/>
            <a:ext cx="900900" cy="824524"/>
            <a:chOff x="-164200" y="1462250"/>
            <a:chExt cx="1037425" cy="949475"/>
          </a:xfrm>
        </p:grpSpPr>
        <p:sp>
          <p:nvSpPr>
            <p:cNvPr id="28" name="Google Shape;1973;p51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974;p51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975;p51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976;p51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977;p51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978;p51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979;p51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980;p51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981;p51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982;p51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983;p51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984;p51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985;p51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986;p51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987;p51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988;p51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989;p51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990;p51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991;p51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992;p51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993;p51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994;p51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995;p51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996;p51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997;p51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0" name="Google Shape;1962;p51"/>
          <p:cNvSpPr txBox="1"/>
          <p:nvPr/>
        </p:nvSpPr>
        <p:spPr>
          <a:xfrm>
            <a:off x="4674270" y="2315047"/>
            <a:ext cx="839700" cy="8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0</a:t>
            </a:r>
            <a:r>
              <a:rPr lang="en-US" altLang="en-GB" b="1"/>
              <a:t>2</a:t>
            </a:r>
            <a:endParaRPr lang="en-US" altLang="en-GB" b="1"/>
          </a:p>
        </p:txBody>
      </p:sp>
      <p:grpSp>
        <p:nvGrpSpPr>
          <p:cNvPr id="81" name="Google Shape;1972;p51"/>
          <p:cNvGrpSpPr/>
          <p:nvPr/>
        </p:nvGrpSpPr>
        <p:grpSpPr>
          <a:xfrm>
            <a:off x="4598068" y="2361362"/>
            <a:ext cx="900900" cy="824524"/>
            <a:chOff x="-164200" y="1462250"/>
            <a:chExt cx="1037425" cy="949475"/>
          </a:xfrm>
        </p:grpSpPr>
        <p:sp>
          <p:nvSpPr>
            <p:cNvPr id="82" name="Google Shape;1973;p51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1974;p51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1975;p51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1976;p51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1977;p51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1978;p51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1979;p51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1980;p51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1981;p51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1982;p51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1983;p51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1984;p51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1985;p51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1986;p51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1987;p51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1988;p51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1989;p51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1990;p51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991;p51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992;p51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993;p51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994;p51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995;p51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996;p51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997;p51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8" name="Google Shape;1962;p51"/>
          <p:cNvSpPr txBox="1"/>
          <p:nvPr/>
        </p:nvSpPr>
        <p:spPr>
          <a:xfrm>
            <a:off x="2751490" y="3536152"/>
            <a:ext cx="839700" cy="8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0</a:t>
            </a:r>
            <a:r>
              <a:rPr lang="en-US" altLang="en-GB" b="1"/>
              <a:t>3</a:t>
            </a:r>
            <a:endParaRPr lang="en-US" altLang="en-GB" b="1"/>
          </a:p>
        </p:txBody>
      </p:sp>
      <p:grpSp>
        <p:nvGrpSpPr>
          <p:cNvPr id="109" name="Google Shape;1972;p51"/>
          <p:cNvGrpSpPr/>
          <p:nvPr/>
        </p:nvGrpSpPr>
        <p:grpSpPr>
          <a:xfrm>
            <a:off x="2675288" y="3582467"/>
            <a:ext cx="900900" cy="824524"/>
            <a:chOff x="-164200" y="1462250"/>
            <a:chExt cx="1037425" cy="949475"/>
          </a:xfrm>
        </p:grpSpPr>
        <p:sp>
          <p:nvSpPr>
            <p:cNvPr id="110" name="Google Shape;1973;p51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974;p51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975;p51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976;p51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977;p51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978;p51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979;p51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980;p51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981;p51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982;p51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983;p51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984;p51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985;p51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986;p51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987;p51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988;p51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989;p51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990;p51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991;p51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992;p51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993;p51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994;p51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995;p51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996;p51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997;p51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5" grpId="0"/>
      <p:bldP spid="1962" grpId="0"/>
      <p:bldP spid="1665" grpId="1"/>
      <p:bldP spid="1962" grpId="1"/>
      <p:bldP spid="80" grpId="0"/>
      <p:bldP spid="10" grpId="0"/>
      <p:bldP spid="80" grpId="1"/>
      <p:bldP spid="10" grpId="1"/>
      <p:bldP spid="108" grpId="0"/>
      <p:bldP spid="26" grpId="0"/>
      <p:bldP spid="108" grpId="1"/>
      <p:bldP spid="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53"/>
          <p:cNvSpPr txBox="1"/>
          <p:nvPr>
            <p:ph type="title"/>
          </p:nvPr>
        </p:nvSpPr>
        <p:spPr>
          <a:xfrm>
            <a:off x="1761610" y="3076445"/>
            <a:ext cx="38589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66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自己紹介</a:t>
            </a:r>
            <a:endParaRPr lang="ja-JP" altLang="en-GB" sz="66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190" name="Google Shape;2190;p53"/>
          <p:cNvSpPr txBox="1"/>
          <p:nvPr/>
        </p:nvSpPr>
        <p:spPr>
          <a:xfrm>
            <a:off x="2565685" y="796461"/>
            <a:ext cx="1255800" cy="114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5550" b="0" i="0" u="none" strike="noStrike" cap="non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l" defTabSz="0" rtl="0">
              <a:spcBef>
                <a:spcPts val="0"/>
              </a:spcBef>
              <a:spcAft>
                <a:spcPts val="0"/>
              </a:spcAft>
              <a:buNone/>
              <a:tabLst>
                <a:tab pos="914400" algn="l"/>
              </a:tabLst>
            </a:pPr>
            <a:r>
              <a:rPr lang="en-GB" sz="8000"/>
              <a:t>01</a:t>
            </a:r>
            <a:endParaRPr lang="en-GB" sz="8000"/>
          </a:p>
        </p:txBody>
      </p:sp>
      <p:grpSp>
        <p:nvGrpSpPr>
          <p:cNvPr id="2192" name="Google Shape;2192;p53"/>
          <p:cNvGrpSpPr/>
          <p:nvPr/>
        </p:nvGrpSpPr>
        <p:grpSpPr>
          <a:xfrm>
            <a:off x="2397760" y="750570"/>
            <a:ext cx="1530350" cy="1348740"/>
            <a:chOff x="-164200" y="1462250"/>
            <a:chExt cx="1037425" cy="949475"/>
          </a:xfrm>
        </p:grpSpPr>
        <p:sp>
          <p:nvSpPr>
            <p:cNvPr id="2193" name="Google Shape;2193;p53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53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53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53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53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53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53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53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53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660" y="1730375"/>
            <a:ext cx="3990340" cy="215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9" grpId="0"/>
      <p:bldP spid="21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52"/>
          <p:cNvSpPr txBox="1"/>
          <p:nvPr>
            <p:ph type="title"/>
          </p:nvPr>
        </p:nvSpPr>
        <p:spPr>
          <a:xfrm>
            <a:off x="683260" y="339725"/>
            <a:ext cx="3206115" cy="655955"/>
          </a:xfrm>
          <a:prstGeom prst="rect">
            <a:avLst/>
          </a:prstGeom>
          <a:ln w="19050">
            <a:solidFill>
              <a:schemeClr val="tx1"/>
            </a:solidFill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</a:rPr>
              <a:t>私について</a:t>
            </a:r>
            <a:endParaRPr lang="ja-JP" altLang="en-GB" sz="4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126" name="Google Shape;2126;p52"/>
          <p:cNvSpPr txBox="1"/>
          <p:nvPr>
            <p:ph type="subTitle" idx="1"/>
          </p:nvPr>
        </p:nvSpPr>
        <p:spPr>
          <a:xfrm>
            <a:off x="753745" y="1020445"/>
            <a:ext cx="7470775" cy="376301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名前</a:t>
            </a:r>
            <a:r>
              <a:rPr lang="ja-JP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：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ドアン・クアン・ルー</a:t>
            </a:r>
            <a:endParaRPr lang="ja-JP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Delius Swash Caps" panose="02000603000000000000"/>
              <a:sym typeface="Delius Swash Caps" panose="020006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ja-JP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sym typeface="Delius Swash Caps" panose="02000603000000000000"/>
              </a:rPr>
              <a:t>大学：ハノイ工科大学</a:t>
            </a:r>
            <a:endParaRPr lang="ja-JP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Delius Swash Caps" panose="02000603000000000000"/>
              <a:sym typeface="Delius Swash Caps" panose="020006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ja-JP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sym typeface="Delius Swash Caps" panose="02000603000000000000"/>
              </a:rPr>
              <a:t>学部：</a:t>
            </a:r>
            <a:r>
              <a:rPr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電子通信</a:t>
            </a:r>
            <a:r>
              <a:rPr lang="ja-JP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（</a:t>
            </a:r>
            <a:r>
              <a:rPr lang="en-US" altLang="ja-JP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SET</a:t>
            </a:r>
            <a:r>
              <a:rPr lang="ja-JP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）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学部</a:t>
            </a:r>
            <a:r>
              <a:rPr lang="en-US" alt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3</a:t>
            </a:r>
            <a:r>
              <a:rPr lang="ja-JP" alt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年生</a:t>
            </a:r>
            <a:endParaRPr lang="en-GB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●</a:t>
            </a:r>
            <a:r>
              <a:rPr lang="en-US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 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専門</a:t>
            </a:r>
            <a:r>
              <a:rPr lang="ja-JP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：</a:t>
            </a:r>
            <a:r>
              <a:rPr lang="ja-JP" alt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組み込みシステムと</a:t>
            </a:r>
            <a:r>
              <a:rPr lang="en-US" altLang="ja-JP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IoT</a:t>
            </a:r>
            <a:endParaRPr lang="en-GB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●</a:t>
            </a:r>
            <a:r>
              <a:rPr lang="en-US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 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学業以外</a:t>
            </a:r>
            <a:r>
              <a:rPr lang="ja-JP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：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音楽に興味があり、</a:t>
            </a:r>
            <a:endParaRPr lang="en-GB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　　　　　　　　　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特に</a:t>
            </a:r>
            <a:r>
              <a:rPr lang="ja-JP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ピアノ</a:t>
            </a:r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が好き</a:t>
            </a:r>
            <a:endParaRPr lang="en-GB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=&gt; </a:t>
            </a:r>
            <a:r>
              <a:rPr lang="ja-JP" alt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イルマ</a:t>
            </a:r>
            <a:r>
              <a:rPr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のように</a:t>
            </a:r>
            <a:r>
              <a:rPr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上手にピアノを弾きたい</a:t>
            </a:r>
            <a:endParaRPr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=&gt; </a:t>
            </a:r>
            <a:r>
              <a:rPr 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目標を決める</a:t>
            </a:r>
            <a:r>
              <a:rPr lang="ja-JP" alt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ことで</a:t>
            </a:r>
            <a:r>
              <a:rPr 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、頑張</a:t>
            </a:r>
            <a:r>
              <a:rPr lang="ja-JP" altLang="en-GB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ることができる</a:t>
            </a:r>
            <a:endParaRPr lang="ja-JP" altLang="en-GB" sz="23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rcRect l="2480" t="2819" r="25955" b="-2819"/>
          <a:stretch>
            <a:fillRect/>
          </a:stretch>
        </p:blipFill>
        <p:spPr>
          <a:xfrm>
            <a:off x="6732270" y="699770"/>
            <a:ext cx="1991360" cy="205232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723890" y="1779905"/>
            <a:ext cx="1510665" cy="2096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" grpId="0" animBg="1" build="p"/>
      <p:bldP spid="2126" grpId="1" animBg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5;p52"/>
          <p:cNvSpPr txBox="1"/>
          <p:nvPr>
            <p:ph type="title"/>
          </p:nvPr>
        </p:nvSpPr>
        <p:spPr>
          <a:xfrm>
            <a:off x="1475105" y="430530"/>
            <a:ext cx="2263140" cy="719455"/>
          </a:xfrm>
          <a:prstGeom prst="rect">
            <a:avLst/>
          </a:prstGeom>
          <a:ln w="19050">
            <a:solidFill>
              <a:schemeClr val="tx1"/>
            </a:solidFill>
            <a:prstDash val="dashDot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</a:rPr>
              <a:t>長所：努力</a:t>
            </a:r>
            <a:endParaRPr lang="ja-JP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3" name="Google Shape;2125;p52"/>
          <p:cNvSpPr txBox="1"/>
          <p:nvPr/>
        </p:nvSpPr>
        <p:spPr>
          <a:xfrm>
            <a:off x="4984750" y="411480"/>
            <a:ext cx="3195320" cy="71945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defRPr sz="36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ja-JP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</a:rPr>
              <a:t>短所：心配性</a:t>
            </a:r>
            <a:endParaRPr lang="ja-JP" altLang="en-GB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ja-JP" altLang="en-GB">
              <a:solidFill>
                <a:srgbClr val="0070C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99610" y="1275715"/>
            <a:ext cx="0" cy="352869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626110" y="1275715"/>
            <a:ext cx="3691255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最後まで</a:t>
            </a:r>
            <a:r>
              <a:rPr lang="en-US" sz="2300">
                <a:latin typeface="MS PGothic" panose="020B0600070205080204" charset="-128"/>
                <a:ea typeface="MS PGothic" panose="020B0600070205080204" charset="-128"/>
              </a:rPr>
              <a:t>やり遂げること</a:t>
            </a:r>
            <a:endParaRPr lang="ja-JP" altLang="en-US" sz="2300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588760" y="628015"/>
            <a:ext cx="309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ja-JP" altLang="en-GB" sz="2800">
              <a:solidFill>
                <a:srgbClr val="0070C0"/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75005" y="1951355"/>
            <a:ext cx="357378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en-US" sz="2300">
                <a:latin typeface="MS PGothic" panose="020B0600070205080204" charset="-128"/>
                <a:ea typeface="MS PGothic" panose="020B0600070205080204" charset="-128"/>
              </a:rPr>
              <a:t>毎日</a:t>
            </a:r>
            <a:r>
              <a:rPr lang="ja-JP" altLang="en-US" sz="2300">
                <a:solidFill>
                  <a:schemeClr val="bg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漢字</a:t>
            </a:r>
            <a:r>
              <a:rPr lang="ja-JP" altLang="en-US" sz="2300">
                <a:latin typeface="MS PGothic" panose="020B0600070205080204" charset="-128"/>
                <a:ea typeface="MS PGothic" panose="020B0600070205080204" charset="-128"/>
              </a:rPr>
              <a:t>を</a:t>
            </a:r>
            <a:r>
              <a:rPr 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練習</a:t>
            </a:r>
            <a:r>
              <a:rPr lang="en-US" sz="2300">
                <a:latin typeface="MS PGothic" panose="020B0600070205080204" charset="-128"/>
                <a:ea typeface="MS PGothic" panose="020B0600070205080204" charset="-128"/>
              </a:rPr>
              <a:t>し、</a:t>
            </a:r>
            <a:br>
              <a:rPr lang="en-US" sz="2300">
                <a:latin typeface="MS PGothic" panose="020B0600070205080204" charset="-128"/>
                <a:ea typeface="MS PGothic" panose="020B0600070205080204" charset="-128"/>
              </a:rPr>
            </a:br>
            <a:r>
              <a:rPr lang="ja-JP" altLang="en-US" sz="2300">
                <a:latin typeface="MS PGothic" panose="020B0600070205080204" charset="-128"/>
                <a:ea typeface="MS PGothic" panose="020B0600070205080204" charset="-128"/>
              </a:rPr>
              <a:t>現在</a:t>
            </a:r>
            <a:r>
              <a:rPr lang="en-US" sz="2300">
                <a:latin typeface="MS PGothic" panose="020B0600070205080204" charset="-128"/>
                <a:ea typeface="MS PGothic" panose="020B0600070205080204" charset="-128"/>
              </a:rPr>
              <a:t>まで1400</a:t>
            </a:r>
            <a:r>
              <a:rPr lang="ja-JP" altLang="en-US" sz="2300">
                <a:latin typeface="MS PGothic" panose="020B0600070205080204" charset="-128"/>
                <a:ea typeface="MS PGothic" panose="020B0600070205080204" charset="-128"/>
              </a:rPr>
              <a:t>字</a:t>
            </a:r>
            <a:r>
              <a:rPr lang="ja-JP" altLang="en-US" sz="2300">
                <a:latin typeface="MS PGothic" panose="020B0600070205080204" charset="-128"/>
                <a:ea typeface="MS PGothic" panose="020B0600070205080204" charset="-128"/>
              </a:rPr>
              <a:t>を覚えた</a:t>
            </a:r>
            <a:endParaRPr lang="ja-JP" altLang="en-US" sz="2300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606290" y="1275715"/>
            <a:ext cx="3875405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sz="2300">
                <a:latin typeface="MS PGothic" panose="020B0600070205080204" charset="-128"/>
                <a:ea typeface="MS PGothic" panose="020B0600070205080204" charset="-128"/>
              </a:rPr>
              <a:t>目標を達成できない</a:t>
            </a:r>
            <a:r>
              <a:rPr lang="ja-JP" sz="2300">
                <a:latin typeface="MS PGothic" panose="020B0600070205080204" charset="-128"/>
                <a:ea typeface="MS PGothic" panose="020B0600070205080204" charset="-128"/>
              </a:rPr>
              <a:t>時</a:t>
            </a:r>
            <a:r>
              <a:rPr sz="2300">
                <a:latin typeface="MS PGothic" panose="020B0600070205080204" charset="-128"/>
                <a:ea typeface="MS PGothic" panose="020B0600070205080204" charset="-128"/>
              </a:rPr>
              <a:t>は</a:t>
            </a:r>
            <a:r>
              <a:rPr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ストレス</a:t>
            </a:r>
            <a:r>
              <a:rPr lang="ja-JP" sz="2300">
                <a:solidFill>
                  <a:schemeClr val="bg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を感じてしまう</a:t>
            </a:r>
            <a:endParaRPr lang="ja-JP" sz="2300">
              <a:solidFill>
                <a:schemeClr val="bg1">
                  <a:lumMod val="1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644390" y="1996440"/>
            <a:ext cx="357378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sz="2300">
                <a:latin typeface="MS PGothic" panose="020B0600070205080204" charset="-128"/>
                <a:ea typeface="MS PGothic" panose="020B0600070205080204" charset="-128"/>
              </a:rPr>
              <a:t>一年生の時、</a:t>
            </a:r>
            <a:r>
              <a:rPr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GPA</a:t>
            </a:r>
            <a:r>
              <a:rPr sz="2300">
                <a:latin typeface="MS PGothic" panose="020B0600070205080204" charset="-128"/>
                <a:ea typeface="MS PGothic" panose="020B0600070205080204" charset="-128"/>
              </a:rPr>
              <a:t>は</a:t>
            </a:r>
            <a:br>
              <a:rPr sz="2300">
                <a:latin typeface="MS PGothic" panose="020B0600070205080204" charset="-128"/>
                <a:ea typeface="MS PGothic" panose="020B0600070205080204" charset="-128"/>
              </a:rPr>
            </a:br>
            <a:r>
              <a:rPr sz="2300">
                <a:solidFill>
                  <a:schemeClr val="bg2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高</a:t>
            </a:r>
            <a:r>
              <a:rPr lang="ja-JP" sz="2300">
                <a:solidFill>
                  <a:schemeClr val="bg2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くなかった</a:t>
            </a:r>
            <a:endParaRPr lang="ja-JP" sz="2300">
              <a:solidFill>
                <a:schemeClr val="bg2">
                  <a:lumMod val="1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606290" y="2787650"/>
            <a:ext cx="4022725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r>
              <a:rPr 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=&gt; </a:t>
            </a:r>
            <a:r>
              <a:rPr lang="ja-JP" alt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失敗から</a:t>
            </a:r>
            <a:r>
              <a:rPr lang="ja-JP" altLang="en-US" sz="2300">
                <a:solidFill>
                  <a:schemeClr val="bg2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身につけて、</a:t>
            </a:r>
            <a:br>
              <a:rPr lang="ja-JP" alt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</a:br>
            <a:r>
              <a:rPr lang="ja-JP" alt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　</a:t>
            </a:r>
            <a:r>
              <a:rPr lang="ja-JP" alt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小さい結果</a:t>
            </a:r>
            <a:r>
              <a:rPr lang="ja-JP" alt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だとしても、</a:t>
            </a:r>
            <a:endParaRPr lang="ja-JP" altLang="en-US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r>
              <a:rPr lang="ja-JP" altLang="en-US" sz="23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　大切</a:t>
            </a:r>
            <a:r>
              <a:rPr lang="ja-JP" altLang="en-US" sz="2300">
                <a:solidFill>
                  <a:schemeClr val="tx2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に</a:t>
            </a:r>
            <a:r>
              <a:rPr lang="ja-JP" altLang="en-US" sz="23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すること</a:t>
            </a:r>
            <a:endParaRPr lang="ja-JP" altLang="en-US" sz="23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539875" y="350520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graphicFrame>
        <p:nvGraphicFramePr>
          <p:cNvPr id="1" name="Object 0"/>
          <p:cNvGraphicFramePr/>
          <p:nvPr/>
        </p:nvGraphicFramePr>
        <p:xfrm>
          <a:off x="742315" y="2787650"/>
          <a:ext cx="3506470" cy="208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4983480" imgH="2994660" progId="Paint.Picture">
                  <p:embed/>
                </p:oleObj>
              </mc:Choice>
              <mc:Fallback>
                <p:oleObj name="" r:id="rId2" imgW="4983480" imgH="29946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315" y="2787650"/>
                        <a:ext cx="3506470" cy="208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11" grpId="0"/>
      <p:bldP spid="11" grpId="1"/>
      <p:bldP spid="13" grpId="0"/>
      <p:bldP spid="13" grpId="1"/>
      <p:bldP spid="3" grpId="0" bldLvl="0" animBg="1"/>
      <p:bldP spid="3" grpId="1" animBg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9" name="Google Shape;2189;p53"/>
          <p:cNvSpPr txBox="1"/>
          <p:nvPr>
            <p:ph type="title"/>
          </p:nvPr>
        </p:nvSpPr>
        <p:spPr>
          <a:xfrm>
            <a:off x="1761610" y="3076445"/>
            <a:ext cx="38589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6600">
                <a:solidFill>
                  <a:schemeClr val="tx1">
                    <a:lumMod val="50000"/>
                  </a:schemeClr>
                </a:solidFill>
                <a:latin typeface="MS PGothic" panose="020B0600070205080204" charset="-128"/>
                <a:ea typeface="MS PGothic" panose="020B0600070205080204" charset="-128"/>
              </a:rPr>
              <a:t>志望動機</a:t>
            </a:r>
            <a:endParaRPr lang="ja-JP" altLang="en-GB" sz="6600">
              <a:solidFill>
                <a:schemeClr val="tx1">
                  <a:lumMod val="50000"/>
                </a:schemeClr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2190" name="Google Shape;2190;p53"/>
          <p:cNvSpPr txBox="1"/>
          <p:nvPr/>
        </p:nvSpPr>
        <p:spPr>
          <a:xfrm>
            <a:off x="3054350" y="1006475"/>
            <a:ext cx="1491615" cy="1146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5550" b="0" i="0" u="none" strike="noStrike" cap="non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l" defTabSz="0" rtl="0">
              <a:spcBef>
                <a:spcPts val="0"/>
              </a:spcBef>
              <a:spcAft>
                <a:spcPts val="0"/>
              </a:spcAft>
              <a:buNone/>
              <a:tabLst>
                <a:tab pos="914400" algn="l"/>
              </a:tabLst>
            </a:pPr>
            <a:r>
              <a:rPr lang="en-GB" sz="8000"/>
              <a:t>0</a:t>
            </a:r>
            <a:r>
              <a:rPr lang="en-US" altLang="en-GB" sz="8000"/>
              <a:t>2</a:t>
            </a:r>
            <a:endParaRPr lang="en-US" altLang="en-GB" sz="8000"/>
          </a:p>
        </p:txBody>
      </p:sp>
      <p:grpSp>
        <p:nvGrpSpPr>
          <p:cNvPr id="2192" name="Google Shape;2192;p53"/>
          <p:cNvGrpSpPr/>
          <p:nvPr/>
        </p:nvGrpSpPr>
        <p:grpSpPr>
          <a:xfrm>
            <a:off x="2925445" y="964565"/>
            <a:ext cx="1530350" cy="1348740"/>
            <a:chOff x="-164200" y="1462250"/>
            <a:chExt cx="1037425" cy="949475"/>
          </a:xfrm>
        </p:grpSpPr>
        <p:sp>
          <p:nvSpPr>
            <p:cNvPr id="2193" name="Google Shape;2193;p53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53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53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53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53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53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53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53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53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579745" y="2427605"/>
            <a:ext cx="2765425" cy="1557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9" grpId="0"/>
      <p:bldP spid="21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56"/>
          <p:cNvSpPr txBox="1"/>
          <p:nvPr>
            <p:ph type="title"/>
          </p:nvPr>
        </p:nvSpPr>
        <p:spPr>
          <a:xfrm>
            <a:off x="622184" y="1205370"/>
            <a:ext cx="24153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b="1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1</a:t>
            </a:r>
            <a:r>
              <a:rPr lang="ja-JP" altLang="en-US" b="1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つ目</a:t>
            </a:r>
            <a:endParaRPr lang="en-GB" b="1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2413" name="Google Shape;2413;p56"/>
          <p:cNvSpPr txBox="1"/>
          <p:nvPr>
            <p:ph type="subTitle" idx="1"/>
          </p:nvPr>
        </p:nvSpPr>
        <p:spPr>
          <a:xfrm>
            <a:off x="605790" y="1420495"/>
            <a:ext cx="2740025" cy="156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様々な分野</a:t>
            </a: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の知識を身に着けられる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こと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2414" name="Google Shape;2414;p56"/>
          <p:cNvSpPr txBox="1"/>
          <p:nvPr/>
        </p:nvSpPr>
        <p:spPr>
          <a:xfrm>
            <a:off x="683380" y="411365"/>
            <a:ext cx="7717500" cy="44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GB" sz="4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</a:rPr>
              <a:t>志望動機</a:t>
            </a:r>
            <a:endParaRPr lang="ja-JP" altLang="en-GB" sz="4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2415" name="Google Shape;2415;p56"/>
          <p:cNvSpPr txBox="1"/>
          <p:nvPr/>
        </p:nvSpPr>
        <p:spPr>
          <a:xfrm>
            <a:off x="3202511" y="1182510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ja-JP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2</a:t>
            </a:r>
            <a:r>
              <a:rPr lang="ja-JP" altLang="en-US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つ目</a:t>
            </a:r>
            <a:endParaRPr lang="en-GB"/>
          </a:p>
        </p:txBody>
      </p:sp>
      <p:sp>
        <p:nvSpPr>
          <p:cNvPr id="2416" name="Google Shape;2416;p56"/>
          <p:cNvSpPr txBox="1"/>
          <p:nvPr/>
        </p:nvSpPr>
        <p:spPr>
          <a:xfrm>
            <a:off x="3417570" y="1614170"/>
            <a:ext cx="2415540" cy="2632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5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9pPr>
          </a:lstStyle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●日本人みたいな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vi-VN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世界一の</a:t>
            </a:r>
            <a:r>
              <a:rPr lang="ja-JP" altLang="vi-VN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最新新技術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製品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をつくるのは私の夢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2417" name="Google Shape;2417;p56"/>
          <p:cNvSpPr txBox="1"/>
          <p:nvPr/>
        </p:nvSpPr>
        <p:spPr>
          <a:xfrm>
            <a:off x="5900974" y="1184415"/>
            <a:ext cx="24153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ja-JP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3</a:t>
            </a:r>
            <a:r>
              <a:rPr lang="ja-JP" altLang="en-US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つ目</a:t>
            </a:r>
            <a:endParaRPr lang="en-GB"/>
          </a:p>
        </p:txBody>
      </p:sp>
      <p:sp>
        <p:nvSpPr>
          <p:cNvPr id="2418" name="Google Shape;2418;p56"/>
          <p:cNvSpPr txBox="1"/>
          <p:nvPr/>
        </p:nvSpPr>
        <p:spPr>
          <a:xfrm>
            <a:off x="6044565" y="1851025"/>
            <a:ext cx="2415540" cy="2411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5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 panose="02000603000000000000"/>
              <a:buNone/>
              <a:defRPr sz="1400" b="0" i="0" u="none" strike="noStrike" cap="none">
                <a:solidFill>
                  <a:schemeClr val="dk1"/>
                </a:solidFill>
                <a:latin typeface="Delius Swash Caps" panose="02000603000000000000"/>
                <a:ea typeface="Delius Swash Caps" panose="02000603000000000000"/>
                <a:cs typeface="Delius Swash Caps" panose="02000603000000000000"/>
                <a:sym typeface="Delius Swash Caps" panose="02000603000000000000"/>
              </a:defRPr>
            </a:lvl9pPr>
          </a:lstStyle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●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</a:rPr>
              <a:t>御社の目標は「社会のために」であり、経済的価値だけでなく、社会的価値の創造です。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</a:endParaRPr>
          </a:p>
          <a:p>
            <a:pPr marL="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ja-JP" altLang="en-GB" sz="2000">
              <a:latin typeface="MS PGothic" panose="020B0600070205080204" charset="-128"/>
              <a:ea typeface="MS PGothic" panose="020B0600070205080204" charset="-128"/>
            </a:endParaRPr>
          </a:p>
        </p:txBody>
      </p:sp>
      <p:cxnSp>
        <p:nvCxnSpPr>
          <p:cNvPr id="2420" name="Google Shape;2420;p56"/>
          <p:cNvCxnSpPr/>
          <p:nvPr/>
        </p:nvCxnSpPr>
        <p:spPr>
          <a:xfrm>
            <a:off x="5882640" y="1479550"/>
            <a:ext cx="0" cy="28632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Google Shape;2420;p56"/>
          <p:cNvCxnSpPr/>
          <p:nvPr/>
        </p:nvCxnSpPr>
        <p:spPr>
          <a:xfrm>
            <a:off x="3274060" y="1479550"/>
            <a:ext cx="0" cy="28632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" grpId="0" uiExpand="1" build="p"/>
      <p:bldP spid="2416" grpId="1" build="p"/>
      <p:bldP spid="2413" grpId="0" build="p"/>
      <p:bldP spid="2413" grpId="1" build="p"/>
      <p:bldP spid="2412" grpId="0"/>
      <p:bldP spid="2412" grpId="1"/>
      <p:bldP spid="2415" grpId="0"/>
      <p:bldP spid="2415" grpId="1"/>
      <p:bldP spid="2417" grpId="0"/>
      <p:bldP spid="2417" grpId="1"/>
      <p:bldP spid="2418" grpId="0"/>
      <p:bldP spid="24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69" name="Google Shape;1869;p49"/>
          <p:cNvSpPr txBox="1"/>
          <p:nvPr>
            <p:ph type="ctrTitle"/>
          </p:nvPr>
        </p:nvSpPr>
        <p:spPr>
          <a:xfrm>
            <a:off x="1115695" y="2578735"/>
            <a:ext cx="4530725" cy="955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ja-JP" altLang="en-GB" sz="6600">
                <a:highlight>
                  <a:schemeClr val="dk2"/>
                </a:highlight>
                <a:latin typeface="MS PGothic" panose="020B0600070205080204" charset="-128"/>
                <a:ea typeface="MS PGothic" panose="020B0600070205080204" charset="-128"/>
                <a:sym typeface="+mn-ea"/>
              </a:rPr>
              <a:t>プロジェクト</a:t>
            </a:r>
            <a:endParaRPr lang="ja-JP" sz="6600">
              <a:solidFill>
                <a:schemeClr val="dk1"/>
              </a:solidFill>
              <a:highlight>
                <a:schemeClr val="dk2"/>
              </a:highlight>
              <a:latin typeface="MS PGothic" panose="020B0600070205080204" charset="-128"/>
              <a:ea typeface="MS PGothic" panose="020B0600070205080204" charset="-128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814060" y="1708150"/>
            <a:ext cx="2308225" cy="234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Google Shape;3221;p68"/>
          <p:cNvSpPr txBox="1"/>
          <p:nvPr/>
        </p:nvSpPr>
        <p:spPr>
          <a:xfrm>
            <a:off x="1331595" y="699770"/>
            <a:ext cx="1544320" cy="11461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5550" b="0" i="0" u="none" strike="noStrike" cap="none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0</a:t>
            </a:r>
            <a:r>
              <a:rPr lang="en-US" altLang="en-GB" sz="8000"/>
              <a:t>3</a:t>
            </a:r>
            <a:endParaRPr lang="en-US" altLang="en-GB" sz="8000"/>
          </a:p>
        </p:txBody>
      </p:sp>
      <p:grpSp>
        <p:nvGrpSpPr>
          <p:cNvPr id="7" name="Google Shape;3223;p68"/>
          <p:cNvGrpSpPr/>
          <p:nvPr/>
        </p:nvGrpSpPr>
        <p:grpSpPr>
          <a:xfrm>
            <a:off x="1192346" y="663069"/>
            <a:ext cx="1553648" cy="1421934"/>
            <a:chOff x="-164200" y="1462250"/>
            <a:chExt cx="1037425" cy="949475"/>
          </a:xfrm>
        </p:grpSpPr>
        <p:sp>
          <p:nvSpPr>
            <p:cNvPr id="8" name="Google Shape;3224;p68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225;p68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226;p68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227;p68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228;p68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229;p68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230;p68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231;p68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3232;p68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3233;p68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3234;p68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235;p68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3236;p68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3237;p68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3238;p68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3239;p68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3240;p68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3241;p68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3242;p68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3243;p68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3244;p68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3245;p68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3246;p68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3247;p68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3248;p68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14" name="Google Shape;2414;p56"/>
          <p:cNvSpPr txBox="1"/>
          <p:nvPr/>
        </p:nvSpPr>
        <p:spPr>
          <a:xfrm>
            <a:off x="713105" y="269240"/>
            <a:ext cx="7717790" cy="1683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MQTT でデータをセンサーしてアップロード</a:t>
            </a:r>
            <a:endParaRPr lang="en-US" altLang="en-GB" sz="4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99795" y="2068195"/>
            <a:ext cx="6529705" cy="132207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none" rtlCol="0" anchor="t">
            <a:spAutoFit/>
          </a:bodyPr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目的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：　</a:t>
            </a:r>
            <a:r>
              <a:rPr 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センサー</a:t>
            </a:r>
            <a:r>
              <a:rPr lang="en-US" sz="2000">
                <a:solidFill>
                  <a:schemeClr val="accent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して</a:t>
            </a:r>
            <a:r>
              <a:rPr lang="ja-JP" altLang="en-US" sz="2000">
                <a:solidFill>
                  <a:schemeClr val="accent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、</a:t>
            </a:r>
            <a:r>
              <a:rPr 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MQTT で</a:t>
            </a:r>
            <a:r>
              <a:rPr lang="en-US" sz="2000">
                <a:solidFill>
                  <a:schemeClr val="accent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データをアップロード</a:t>
            </a:r>
            <a:r>
              <a:rPr lang="ja-JP" altLang="en-US" sz="2000">
                <a:solidFill>
                  <a:schemeClr val="accent1">
                    <a:lumMod val="10000"/>
                  </a:schemeClr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できる</a:t>
            </a:r>
            <a:endParaRPr 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説明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：　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温度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と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湿度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と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ほこり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センサー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する、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  <a:p>
            <a:pPr marL="18288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　　　　　次に</a:t>
            </a:r>
            <a:r>
              <a:rPr lang="ja-JP" altLang="en-GB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MQTTで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サーバーにデータをアップロード</a:t>
            </a:r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する</a:t>
            </a:r>
            <a:endParaRPr lang="ja-JP" altLang="en-GB" sz="2000">
              <a:latin typeface="MS PGothic" panose="020B0600070205080204" charset="-128"/>
              <a:ea typeface="MS PGothic" panose="020B0600070205080204" charset="-128"/>
              <a:cs typeface="MS PGothic" panose="020B0600070205080204" charset="-128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99160" y="3724275"/>
            <a:ext cx="6530975" cy="70675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 anchor="t">
            <a:spAutoFit/>
          </a:bodyPr>
          <a:p>
            <a:r>
              <a:rPr lang="ja-JP" altLang="en-GB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使用部品：　</a:t>
            </a:r>
            <a:r>
              <a:rPr lang="en-US" altLang="ja-JP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ESP32, ESP8266</a:t>
            </a:r>
            <a:r>
              <a:rPr lang="ja-JP" altLang="en-US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、</a:t>
            </a:r>
            <a:r>
              <a:rPr lang="en-US" altLang="ja-JP" sz="2000">
                <a:latin typeface="MS PGothic" panose="020B0600070205080204" charset="-128"/>
                <a:ea typeface="MS PGothic" panose="020B0600070205080204" charset="-128"/>
                <a:cs typeface="MS PGothic" panose="020B0600070205080204" charset="-128"/>
                <a:sym typeface="+mn-ea"/>
              </a:rPr>
              <a:t>RASPBERRY PI ZERO</a:t>
            </a:r>
            <a:endParaRPr lang="en-US" sz="2000">
              <a:latin typeface="MS PGothic" panose="020B0600070205080204" charset="-128"/>
              <a:ea typeface="MS PGothic" panose="020B0600070205080204" charset="-128"/>
            </a:endParaRPr>
          </a:p>
          <a:p>
            <a:r>
              <a:rPr lang="en-US" sz="2000">
                <a:latin typeface="MS PGothic" panose="020B0600070205080204" charset="-128"/>
                <a:ea typeface="MS PGothic" panose="020B0600070205080204" charset="-128"/>
              </a:rPr>
              <a:t>使用した技術</a:t>
            </a:r>
            <a:r>
              <a:rPr lang="ja-JP" altLang="en-US" sz="2000">
                <a:latin typeface="MS PGothic" panose="020B0600070205080204" charset="-128"/>
                <a:ea typeface="MS PGothic" panose="020B0600070205080204" charset="-128"/>
              </a:rPr>
              <a:t>：　</a:t>
            </a:r>
            <a:r>
              <a:rPr lang="en-US" altLang="ja-JP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C</a:t>
            </a:r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コード、</a:t>
            </a:r>
            <a:r>
              <a:rPr lang="en-US" altLang="ja-JP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LATEX</a:t>
            </a:r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、</a:t>
            </a:r>
            <a:r>
              <a:rPr lang="en-US" altLang="ja-JP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GIT</a:t>
            </a:r>
            <a:r>
              <a:rPr lang="ja-JP" altLang="en-US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、</a:t>
            </a:r>
            <a:r>
              <a:rPr lang="en-US" altLang="ja-JP" sz="2000">
                <a:solidFill>
                  <a:srgbClr val="FF0000"/>
                </a:solidFill>
                <a:latin typeface="MS PGothic" panose="020B0600070205080204" charset="-128"/>
                <a:ea typeface="MS PGothic" panose="020B0600070205080204" charset="-128"/>
              </a:rPr>
              <a:t>LINUX</a:t>
            </a:r>
            <a:endParaRPr lang="en-US" altLang="ja-JP" sz="2000">
              <a:solidFill>
                <a:srgbClr val="FF0000"/>
              </a:solidFill>
              <a:latin typeface="MS PGothic" panose="020B0600070205080204" charset="-128"/>
              <a:ea typeface="MS PGothic" panose="020B060007020508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 Cute Goyangi Scrapbook for Korean Elementary Students by Slidesgo">
  <a:themeElements>
    <a:clrScheme name="Simple Light">
      <a:dk1>
        <a:srgbClr val="474747"/>
      </a:dk1>
      <a:lt1>
        <a:srgbClr val="F3EBE3"/>
      </a:lt1>
      <a:dk2>
        <a:srgbClr val="E4D3C5"/>
      </a:dk2>
      <a:lt2>
        <a:srgbClr val="A88A64"/>
      </a:lt2>
      <a:accent1>
        <a:srgbClr val="F7F5EF"/>
      </a:accent1>
      <a:accent2>
        <a:srgbClr val="D8BAA3"/>
      </a:accent2>
      <a:accent3>
        <a:srgbClr val="F0C581"/>
      </a:accent3>
      <a:accent4>
        <a:srgbClr val="C95C4A"/>
      </a:accent4>
      <a:accent5>
        <a:srgbClr val="55AF80"/>
      </a:accent5>
      <a:accent6>
        <a:srgbClr val="FFFFFF"/>
      </a:accent6>
      <a:hlink>
        <a:srgbClr val="47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</Words>
  <Application>WPS Presentation</Application>
  <PresentationFormat/>
  <Paragraphs>120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SimSun</vt:lpstr>
      <vt:lpstr>Wingdings</vt:lpstr>
      <vt:lpstr>Arial</vt:lpstr>
      <vt:lpstr>Caveat</vt:lpstr>
      <vt:lpstr>Mulish Medium</vt:lpstr>
      <vt:lpstr>Mulish</vt:lpstr>
      <vt:lpstr>PT Sans</vt:lpstr>
      <vt:lpstr>MS PGothic</vt:lpstr>
      <vt:lpstr>Nanum Gothic</vt:lpstr>
      <vt:lpstr>Dancing Script</vt:lpstr>
      <vt:lpstr>Delius Swash Caps</vt:lpstr>
      <vt:lpstr>Microsoft YaHei</vt:lpstr>
      <vt:lpstr>Arial Unicode MS</vt:lpstr>
      <vt:lpstr>Times New Roman</vt:lpstr>
      <vt:lpstr>My Cute Goyangi Scrapbook for Korean Elementary Students by Slidesgo</vt:lpstr>
      <vt:lpstr>Paint.Picture</vt:lpstr>
      <vt:lpstr>Paint.Picture</vt:lpstr>
      <vt:lpstr>自己紹介   </vt:lpstr>
      <vt:lpstr>自己紹介</vt:lpstr>
      <vt:lpstr>自己紹介</vt:lpstr>
      <vt:lpstr>私について</vt:lpstr>
      <vt:lpstr>長所：努力</vt:lpstr>
      <vt:lpstr>志望動機</vt:lpstr>
      <vt:lpstr>1つ目</vt:lpstr>
      <vt:lpstr>プロジェクト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   </dc:title>
  <dc:creator/>
  <cp:lastModifiedBy>Admin PC</cp:lastModifiedBy>
  <cp:revision>4</cp:revision>
  <dcterms:created xsi:type="dcterms:W3CDTF">2023-04-06T11:53:00Z</dcterms:created>
  <dcterms:modified xsi:type="dcterms:W3CDTF">2023-04-07T18:43:44Z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BDE785444EE94C0DA2FAFD9E027600D6</vt:lpwstr>
  </property>
  <property fmtid="{D5CDD505-2E9C-101B-9397-08002B2CF9AE}" pid="3" name="KSOProductBuildVer">
    <vt:lpwstr>1033-11.2.0.11516</vt:lpwstr>
  </property>
</Properties>
</file>